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  <p:sldId id="279" r:id="rId24"/>
    <p:sldId id="277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086" autoAdjust="0"/>
  </p:normalViewPr>
  <p:slideViewPr>
    <p:cSldViewPr>
      <p:cViewPr>
        <p:scale>
          <a:sx n="68" d="100"/>
          <a:sy n="6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9A3F-820D-453A-AA36-C89F3FB5D30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F2CE0-E347-4070-BE90-7CE106BD2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2CE0-E347-4070-BE90-7CE106BD20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2CE0-E347-4070-BE90-7CE106BD201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funnyking/view/65553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0%D0%B5%D0%BC%D1%8F_(%D1%82%D0%B5%D0%BB%D0%B5%D0%BF%D1%80%D0%BE%D0%B3%D1%80%D0%B0%D0%BC%D0%BC%D0%B0)" TargetMode="External"/><Relationship Id="rId2" Type="http://schemas.openxmlformats.org/officeDocument/2006/relationships/hyperlink" Target="https://ru.wikipedia.org/w/index.php?title=%D0%9A%D0%A2%D0%9D%D0%90-200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funnyking/view/655534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tki.yandex.ru/users/funnyking/view/65556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evpatori.ru/pervyj-vyxod-v-kosmos-18-mart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funnyking/view/655546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0034" y="0"/>
            <a:ext cx="8286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ko-KR" sz="28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МБОУ «</a:t>
            </a:r>
            <a:r>
              <a:rPr lang="ru-RU" altLang="ko-KR" sz="2400" b="1" i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Молочненская</a:t>
            </a:r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средняя школа»</a:t>
            </a:r>
          </a:p>
          <a:p>
            <a:pPr algn="ctr"/>
            <a:r>
              <a:rPr lang="ru-RU" altLang="ko-KR" sz="32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Краеведческий информационный проект</a:t>
            </a:r>
          </a:p>
          <a:p>
            <a:pPr algn="ctr"/>
            <a:r>
              <a:rPr lang="ru-RU" altLang="ko-KR" sz="32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«Крымское окно в космос  или «пуп Земли»</a:t>
            </a:r>
            <a:endParaRPr lang="ru-RU" altLang="ko-KR" sz="3200" b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48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24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24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24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24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ru-RU" altLang="ko-KR" sz="2400" b="1" i="1" dirty="0" smtClean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Выполнил:  обучающийся 4 класса</a:t>
            </a:r>
          </a:p>
          <a:p>
            <a:pPr algn="ctr"/>
            <a:r>
              <a:rPr lang="ru-RU" altLang="ko-KR" sz="2400" b="1" i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Остапчук</a:t>
            </a:r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Владислав</a:t>
            </a:r>
          </a:p>
          <a:p>
            <a:pPr algn="ctr"/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Руководитель проекта: учитель начальных классов</a:t>
            </a:r>
          </a:p>
          <a:p>
            <a:pPr algn="ctr"/>
            <a:r>
              <a:rPr lang="ru-RU" altLang="ko-KR" sz="2400" b="1" i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Крячко</a:t>
            </a:r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Инна Владимировна</a:t>
            </a:r>
          </a:p>
          <a:p>
            <a:pPr algn="ctr"/>
            <a:r>
              <a:rPr lang="ru-RU" altLang="ko-KR" sz="2400" b="1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2019 год</a:t>
            </a:r>
            <a:endParaRPr lang="en-US" altLang="ko-KR" sz="2400" b="1" i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4" name="Рисунок 3" descr="Радиотелескоп АДУ-100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000240"/>
            <a:ext cx="4024314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14338"/>
            <a:ext cx="8316416" cy="130063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Радиотелескоп П-2500 (РТ- 70)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4282" y="642918"/>
            <a:ext cx="8715436" cy="523435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Среди всех антенн командно-измерительного комплекса особенно выделяется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РТ-70.  Это самый большой и самый мощный телескоп в мире. Также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своим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характеристикам он не имеет равных в мире.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Таких телескопов всего два: один находится в Уссурийске, а второй у нас в Евпатории. </a:t>
            </a:r>
            <a:endParaRPr lang="ru-RU" dirty="0"/>
          </a:p>
        </p:txBody>
      </p:sp>
      <p:pic>
        <p:nvPicPr>
          <p:cNvPr id="1026" name="Picture 2" descr="Ð Ð¢-70 â Ð¾Ð´Ð¸Ð½ Ð¸Ð· ÑÐ°Ð¼ÑÑ Ð±Ð¾Ð»ÑÑÐ¸Ñ Ð¿Ð¾Ð»Ð½Ð¾Ð¿Ð¾Ð´Ð²Ð¸Ð¶Ð½ÑÑ ÑÐ°Ð´Ð¸Ð¾ÑÐµÐ»ÐµÑÐºÐ¾Ð¿Ð¾Ð² Ð² Ð¼Ð¸ÑÐµ. Ð¤Ð¾ÑÐ¾: ÐÐ½Ð°ÑÑÐ°ÑÐ¸Ñ ÐÐÐÐ«ÐÐ¦ÐÐ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44" y="2042719"/>
            <a:ext cx="8484136" cy="445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Антенна КТНА-200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-285776"/>
            <a:ext cx="8643966" cy="38576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антенны по 25 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КТНА-200 (страница отсутствует)"/>
              </a:rPr>
              <a:t>КТНА-200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1-й площадке. Одна из антенн КТНА-200 системы «Сатурн», демонстрировалась в заставке телепрограммы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Время (телепрограмма)"/>
              </a:rPr>
              <a:t>«Время»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центральном телевидении  в 1970-х годах.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Радиотелескоп КТНА-200">
            <a:hlinkClick r:id="rId4" tgtFrame="&quot;_self&quot;"/>
          </p:cNvPr>
          <p:cNvPicPr>
            <a:picLocks noGrp="1"/>
          </p:cNvPicPr>
          <p:nvPr>
            <p:ph idx="10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14546" y="2143116"/>
            <a:ext cx="435771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       </a:t>
            </a:r>
            <a:r>
              <a:rPr lang="ru-RU" sz="2400" dirty="0" smtClean="0"/>
              <a:t>Новейший образец системы «</a:t>
            </a:r>
            <a:r>
              <a:rPr lang="ru-RU" sz="2400" dirty="0" err="1" smtClean="0"/>
              <a:t>Глонас</a:t>
            </a:r>
            <a:r>
              <a:rPr lang="en-US" sz="2400" dirty="0" smtClean="0"/>
              <a:t>c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1589306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сегодняшний день установлен новейший образец системы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Глонасс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предназначенной для работы с космическими объектами на расстоянии свыше 40000 км. Эта система небольших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размеров, компактная и мощная. Она обеспечивает передачу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данных, позволяющую увеличить скорость обработки информации.</a:t>
            </a:r>
          </a:p>
          <a:p>
            <a:endParaRPr lang="ru-RU" dirty="0"/>
          </a:p>
        </p:txBody>
      </p:sp>
      <p:pic>
        <p:nvPicPr>
          <p:cNvPr id="8" name="Содержимое 7" descr="2"/>
          <p:cNvPicPr>
            <a:picLocks noGrp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35798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1000108"/>
            <a:ext cx="7643834" cy="2643206"/>
          </a:xfrm>
        </p:spPr>
        <p:txBody>
          <a:bodyPr anchor="b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Центра в настоящее время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настоящее время на связи работают около 200 спутников,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кото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рые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передают на Землю данные о погоде, пожарах и наводнениях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виде гистограмм. С пяти тысяч километров им видно все. Причём вся телеметрическая информация, которая поступает с космических аппаратов, имеет гриф секретности и в открытом доступе просто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так ее получить невозможно.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выглядят из космоса лесной пожар и снежный циклон.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1441822435_iss036-e-009608_lrg_normal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4200516" cy="280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ownloads\39518350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3519478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Космический музей на территории Центра.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715404" cy="685791"/>
          </a:xfrm>
        </p:spPr>
        <p:txBody>
          <a:bodyPr/>
          <a:lstStyle/>
          <a:p>
            <a:r>
              <a:rPr lang="ru-RU" sz="1800" dirty="0" smtClean="0"/>
              <a:t>   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ЦДКС к сорокалетию полёта первого космонавта Земли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 А. Гагарина был создан музей. Я  был там со своей мамой.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Экспонатами музея стали личные вещи и автографы космонавтов, макеты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космических кораблей и космических станций, пульты управления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количеством лампочек, клавиш и тумблеров, спускаемые аппараты, по-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бывавшие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фото\image-2019-01-15 19_0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4567334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\image-2019-01-15 19_03_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379678" cy="267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8215370" cy="460648"/>
          </a:xfrm>
        </p:spPr>
        <p:txBody>
          <a:bodyPr/>
          <a:lstStyle/>
          <a:p>
            <a:r>
              <a:rPr lang="ru-RU" sz="2400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музее  находится книга почетных посетителей, где можно найти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исторические записи. «Воинам части самые наилучшие пожелания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вашей сложной работе». 5 марта 1968г. Алексей Леонов. Под этой над-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есть подпись первого космонавта Земли Ю.А. Гагарина. Это один из последних его автографов, спустя 27 дней Ю.А. Гагарин трагически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2050" name="Picture 2" descr="i0481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572164" cy="37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358114" cy="1357322"/>
          </a:xfrm>
        </p:spPr>
        <p:txBody>
          <a:bodyPr/>
          <a:lstStyle/>
          <a:p>
            <a:r>
              <a:rPr lang="ru-RU" sz="1600" dirty="0" smtClean="0"/>
              <a:t>    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территории Центра сохранена та самая уникальная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антен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система станции «Зоря», которая обеспечивала 5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лет назад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первую космическую радиосвязь с первым триумфальным полё-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том Юрия Гагарина на космическом корабле «Восток-1» !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агарин-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6429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571480"/>
            <a:ext cx="7215238" cy="21431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Перед нами спускаемый аппарат космического корабля. Это не муляж, а настоящий аппарат, который побывал в космосе.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на таком спускаемом аппарате возвращались первые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ко-смонавты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Землю. Спускается он с огромной скоростью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вра-щается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все стороны. Это большая нагрузка для организма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че-ловека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не каждый может выдержать. Поэтому очень долго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тщательно тренируют космонавтов перед полетами.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i0472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6286544" cy="401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выглядит капсула для спуска космонавтов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изнутри.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0475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149885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643834" cy="1785950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В музее хранятся личные вещи знаменитых космонавтов. Это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стол, за которым работал  академик Сергей Павлович  Королев. На-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стольная лампа, которой пользовался Ю.А. Гагарин во время своего пребывания на территории центра.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i0477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393" y="1928802"/>
            <a:ext cx="6680259" cy="444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Эпиграфы к работе</a:t>
            </a:r>
            <a:endParaRPr lang="ko-KR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2976" y="928670"/>
            <a:ext cx="7499176" cy="3143272"/>
          </a:xfrm>
        </p:spPr>
        <p:txBody>
          <a:bodyPr/>
          <a:lstStyle/>
          <a:p>
            <a:pPr indent="457200"/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Исаак Ньютон</a:t>
            </a:r>
          </a:p>
          <a:p>
            <a:pPr algn="just"/>
            <a:r>
              <a:rPr lang="ru-RU" altLang="ko-KR" sz="2400" dirty="0" smtClean="0">
                <a:latin typeface="Times New Roman" pitchFamily="18" charset="0"/>
                <a:cs typeface="Times New Roman" pitchFamily="18" charset="0"/>
              </a:rPr>
              <a:t>      Не знаю как меня воспринимает мир, но сам себе я кажусь только мальчиком, играющим на морском берегу, который развлекается тем, что время от времени отыскивает камешек более пёстрый, чем другие, или красивую ракушку, в то время, как великий океан истины расстилается передо мной неисследованным.</a:t>
            </a:r>
            <a:endParaRPr lang="ru-RU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857224" y="3714752"/>
            <a:ext cx="7839920" cy="2162520"/>
          </a:xfrm>
        </p:spPr>
        <p:txBody>
          <a:bodyPr/>
          <a:lstStyle/>
          <a:p>
            <a:pPr indent="457200"/>
            <a:r>
              <a:rPr lang="ru-RU" altLang="ko-KR" sz="2400" b="1" dirty="0" smtClean="0">
                <a:latin typeface="Times New Roman" pitchFamily="18" charset="0"/>
                <a:cs typeface="Times New Roman" pitchFamily="18" charset="0"/>
              </a:rPr>
              <a:t>Джон Локк</a:t>
            </a:r>
          </a:p>
          <a:p>
            <a:pPr indent="457200"/>
            <a:r>
              <a:rPr lang="ru-RU" altLang="ko-KR" sz="2400" dirty="0" smtClean="0">
                <a:latin typeface="Times New Roman" pitchFamily="18" charset="0"/>
                <a:cs typeface="Times New Roman" pitchFamily="18" charset="0"/>
              </a:rPr>
              <a:t> Единственный способ защититься от внешнего мира – это глубоко его познать.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14290"/>
            <a:ext cx="8316416" cy="142876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музее находятся образцы продуктов питания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космонавтов, их распорядок дня.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0492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22" y="1000108"/>
            <a:ext cx="8353882" cy="562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642918"/>
            <a:ext cx="7524328" cy="1143008"/>
          </a:xfrm>
        </p:spPr>
        <p:txBody>
          <a:bodyPr/>
          <a:lstStyle/>
          <a:p>
            <a:r>
              <a:rPr lang="ru-RU" sz="1800" b="0" dirty="0" smtClean="0"/>
              <a:t>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музее находятся модели зеркал, которые устанавливали на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ноходах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Таким образом было измерено точное расстояние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до Луны. 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Макет настоящего космического спутника находится в музее, на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котором офицеры учатся управлять спутниками в космосе.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итино. Центр управления космических средств">
            <a:hlinkClick r:id="rId2" tgtFrame="&quot;_sel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590914" cy="4262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 descr="C:\Users\User\Downloads\lunohod-sss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4127815" cy="3286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899592" y="357166"/>
            <a:ext cx="8030126" cy="552010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18 марта 1965 года одиннадцатый космонавт СССР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Алексей Архипович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 Леонов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впервые вышел на 23 минуты 41 секунду, в открытый космос из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космического корабля «Восход-2» в скафандре «Беркут», и первое, что он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увидел был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полуостров Крым и Чёрное море!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18 марта,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действитель-но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знаменателен для Крыма, в этот день 2014 году Крым вернулся на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Родину,  вернулся в родную гавань, домой в Россию!</a:t>
            </a:r>
          </a:p>
          <a:p>
            <a:endParaRPr lang="ru-RU" dirty="0"/>
          </a:p>
        </p:txBody>
      </p:sp>
      <p:pic>
        <p:nvPicPr>
          <p:cNvPr id="8" name="Рисунок 7" descr="1965-18 март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8578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285728"/>
            <a:ext cx="7524328" cy="78378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Связь с иными цивилизациями.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1571604" y="642918"/>
            <a:ext cx="7572396" cy="5349771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Столицей межпланетных контактов считается именно Евпатория.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Радиотелескоп РТ-70, наиболее приспособлен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радиопосланий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внеземным цивилизациям. Ведь его технические характеристики –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большая площадь антенны, высокая мощность радиосигнала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позволяют достичь любых уголков Вселенной. И если братья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зуму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там имеются, то они обязательно нам ответят.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В 2001 году в космос впервые было отправлено детское по-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слание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систему созвездия Девы. Послание будет идти 100 лет,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50 лет туда и 50 лет назад. Цель этого послания - узнать есть ли жизнь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других планетах.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800cffd05a61beae460e8e1cbdda7b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61" y="4000504"/>
            <a:ext cx="341783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ownloads\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746696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В то же время…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23728" y="0"/>
            <a:ext cx="6805990" cy="3500438"/>
          </a:xfrm>
        </p:spPr>
        <p:txBody>
          <a:bodyPr/>
          <a:lstStyle/>
          <a:p>
            <a:r>
              <a:rPr lang="ru-RU" sz="16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решительными суждениями о космических пришельцах поделился во время юбилея Космического центра ветеран отрасли Сергей КУТНЕВ.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Три раза я за свою историю видел НЛО, - заявил он. Первый раз – в 1978 году, когда запускали в работу антенну РТ-70. Вот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пришель-цы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видно, и прилетели посмотреть. Объект, который подлетел 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радиотелескопу, представлял собой сигарообразное тело размером с АН-24, а вокруг него – словно бенгальские огни. Постояла эта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«сигара», покрутилась вокруг своей оси и улетела.</a:t>
            </a:r>
          </a:p>
        </p:txBody>
      </p:sp>
      <p:pic>
        <p:nvPicPr>
          <p:cNvPr id="4098" name="Picture 2" descr="C:\Users\User\Downloads\02-kutne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14686"/>
            <a:ext cx="2714644" cy="333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User\Downloads\cigar UFO filmed from 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2074341" cy="1566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User\Downloads\CYLINDER-UFO-9280-CIGAR-12347-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877718" cy="302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14290"/>
            <a:ext cx="7524328" cy="85522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 же даёт нам связь с  космосом?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285852" y="642918"/>
            <a:ext cx="7643866" cy="5349771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космонавтика стала настолько обыденной, что порой мы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отда-ем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себе отчета, что…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смотрим телевизионные программы благодаря спутниковым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нам, пользуемся интернетом, спутниковой системой навигации;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ведем через спутники телефонные переговоры;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3)слушаем составленные на основе данных из космоса прогнозы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4)получаем со спутников фотографии о распространении лесных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пожа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ров, землетрясений и других стихийных бедствий; 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5)космические системы позиционирования используются самолётами,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морскими судами, автомобилями и туристами.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Развиваясь, космонавтика, разрабатывает и внедряет передовые 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технологии. В скором будущем, возможно, в космос можно будет поле-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теть даже школьнику, изучающему планеты. А может быть, там построят дома и гостиницы для Землян, и я смогу  побывать на разных плане-</a:t>
            </a:r>
          </a:p>
          <a:p>
            <a:pPr marL="342900" indent="-34290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Уже сейчас на Земле существует понятие «космические туристы», а пройдёт время, и люди освоят для жизни другие системы. Ведь столько ещё неизвестного, неизученного в бесконечном космическом про-</a:t>
            </a:r>
          </a:p>
          <a:p>
            <a:pPr marL="342900" indent="-34290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странстве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Вселенной!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524328" cy="49803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Космические  технологии на  службе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214422"/>
            <a:ext cx="4273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Спутниковая система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навигации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00306"/>
            <a:ext cx="564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Мобильная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радиосвязь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15616" y="4276761"/>
            <a:ext cx="510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Спутниковое телевидение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500438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7" descr="C:\Users\Даша\Desktop\9097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">
            <a:off x="6595881" y="868247"/>
            <a:ext cx="2266376" cy="218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Users\Даша\Desktop\depositphotos_1685383-Cell-phones-in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20000">
            <a:off x="178796" y="1955268"/>
            <a:ext cx="2731718" cy="225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Users\Даш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714884"/>
            <a:ext cx="2786082" cy="192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C:\Users\Даша\Desktop\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5892" y="3500438"/>
            <a:ext cx="3136205" cy="201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 по проекту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642910" y="714356"/>
            <a:ext cx="8197110" cy="516291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Мне кажется, что работая над проектом, я повзрослел на несколько лет.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Ра-бота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была трудной и интересной. Я и мои одноклассники очень много узнали о связи человека с космосом, благодаря чему эта связь осуществляется, как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 опасностей можно предотвратить, используя  спутниковую связь. Мы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узнали причины и историю возникновения нашего Центра космической связи и очень гордимся своей малой Родиной – местом, которое по праву называется космической столицей Крыма. Продуктом нашего проекта стала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папка-пере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движка о загадочном и непостижимом космосе.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Не знаю, смогу ли я стать космонавтом, а вот астрономом, пожалуй, можно попробовать!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1027" name="Picture 3" descr="C:\Users\User\Downloads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624" y="3500438"/>
            <a:ext cx="504918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696719"/>
            <a:ext cx="1352543" cy="116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357166"/>
            <a:ext cx="7524328" cy="714380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темы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87624" y="785794"/>
            <a:ext cx="7704856" cy="520689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Космос – это важная составная жизни всего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человечества. Считаю, что все ребята должны знать,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насколько важна связь человека с космосом; как много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опасностей можно предотвратить, используя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спутниковую связь;  как и откуда осуществляется такая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связь; знать причины и историю возникновения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нашего Центра космической связи и гордиться своей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Родиной – местом, которое по праву называется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космической столицей Крыма или  Крымским окном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Космос.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286644" cy="72912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500034" y="928670"/>
            <a:ext cx="8286808" cy="4948602"/>
          </a:xfrm>
        </p:spPr>
        <p:txBody>
          <a:bodyPr/>
          <a:lstStyle/>
          <a:p>
            <a:pPr>
              <a:buFont typeface="Times New Roman" pitchFamily="18" charset="0"/>
              <a:buChar char="―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историю возникновения Центра дальней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косми-ческой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связи (ЦДКС); </a:t>
            </a:r>
          </a:p>
          <a:p>
            <a:pPr>
              <a:buFont typeface="Times New Roman" pitchFamily="18" charset="0"/>
              <a:buChar char="―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узнать, как работает ЦДКС  Крыма в настоящее время; </a:t>
            </a:r>
          </a:p>
          <a:p>
            <a:pPr>
              <a:buFont typeface="Times New Roman" pitchFamily="18" charset="0"/>
              <a:buChar char="―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познакомиться с материалами Космического музея,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находящегося на территории Центра;</a:t>
            </a:r>
          </a:p>
          <a:p>
            <a:pPr>
              <a:buFont typeface="Times New Roman" pitchFamily="18" charset="0"/>
              <a:buChar char="―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существует ли связь с иными цивилизациями.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500042"/>
            <a:ext cx="7524328" cy="85725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осуществление связи космоса и человека.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357290" y="1844824"/>
            <a:ext cx="7339854" cy="414786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Проблемные вопросы: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 какой целью  был создан ЦДКС 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2.Каковы его функции в настоящее время?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3.Почему так важна связь человека с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космосом?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.Существует ли связь с иными цивилизациями?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Из истории создания Центра.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-214338"/>
            <a:ext cx="7499176" cy="2071702"/>
          </a:xfrm>
        </p:spPr>
        <p:txBody>
          <a:bodyPr/>
          <a:lstStyle/>
          <a:p>
            <a:r>
              <a:rPr lang="ru-RU" b="1" dirty="0" smtClean="0"/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Кто, когда и для чего создал ЦДКС?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500034" y="1071546"/>
            <a:ext cx="8358246" cy="480572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конце 1950-х в СССР кипела работа по созданию межпланетных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станций для исследования Марса и Венеры. Требовались не только кос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аппараты, но и эффективная система управления и контроля 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земли.  Для надежной связи с космическими аппаратами в пределах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солнечной системы требовалась чаша площадью в тысячу квадратных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метров. Время создания таких сооружений оценивалось в 5-6 лет. Были придуманы интересные технические решения — собрать эту площадь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восьми параболических чашек диаметром 16 метров. Руководили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проектом теоретик и конструктор, Келдыш и Королев. </a:t>
            </a:r>
            <a:endParaRPr lang="ru-RU" sz="2000" dirty="0"/>
          </a:p>
        </p:txBody>
      </p:sp>
      <p:pic>
        <p:nvPicPr>
          <p:cNvPr id="1027" name="Picture 3" descr="C:\Users\User\Downloads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381507"/>
            <a:ext cx="3286116" cy="2190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User\Download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3305164" cy="2030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285852" y="0"/>
            <a:ext cx="7858148" cy="4714884"/>
          </a:xfrm>
        </p:spPr>
        <p:txBody>
          <a:bodyPr/>
          <a:lstStyle/>
          <a:p>
            <a:r>
              <a:rPr lang="ru-RU" sz="18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Создателям ЦДКС пришлось хорошо потрудиться, чтоб найти уни-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кальную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точку, где 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250 дней в году сияет солнце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Крым - самая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ближ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няя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часть к экватору в СССР (самая южная точка), которая первая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чала спутников на первом витке после старта с Байконура. Комплекс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Евпаторийского центра дальней космической вязи построен на трех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щадках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Первая – в селе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Витино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,(именно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Витино наибольшее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количест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солнечных дней в году и наименьшее количество осадков, даже 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сравнении с рядом расположенной Евпаторией), вторая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окраине поселка 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Заозерное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третья – 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Молочном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DLRvVtBWkAEsf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6715172" cy="371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0" y="428604"/>
            <a:ext cx="9144000" cy="5448668"/>
          </a:xfrm>
        </p:spPr>
        <p:txBody>
          <a:bodyPr/>
          <a:lstStyle/>
          <a:p>
            <a:r>
              <a:rPr lang="ru-RU" sz="2000" b="1" dirty="0" smtClean="0"/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Евпаторийский центр - особенный.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20 лет космической эры управление полетами всех советских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аппаратов осуществлялось из Евпатории. Так12 апреля 1961 года специалисты Центра обеспечивали ультракоротковолновую связь с Юрием Гагариным,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 участвовали в управлении всеми пилотируемыми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кораблями ("Восток", "Восход", "Союз","Союз-Аполлон","Салют",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"Мир", "Прогресс", "Энергия-Буран"), собирали и обрабатывали информацию с космических научных лабораторий серии "Луна" и "Луноход», для которых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 Центр был фактически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«пупом Земли».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Заслуги ЦДКС принесли славу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Крыму и Евпатории. В частности, один из кратеров на поверхности Марса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 "Евпатория".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ownloads\4630178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17694"/>
            <a:ext cx="4765660" cy="284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Наши уникальные антенны и телескопы.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214414" y="714356"/>
            <a:ext cx="7929586" cy="5278333"/>
          </a:xfrm>
        </p:spPr>
        <p:txBody>
          <a:bodyPr/>
          <a:lstStyle/>
          <a:p>
            <a:r>
              <a:rPr lang="ru-RU" sz="18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Космический центр построили стремительно и из подручных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материалов. Комплекс «Плутон», состоящий из 3 антенн,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мающих и 1 передающей,  АДУ-1000, был построен всего за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сяцев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 "Плутон" не имеет аналогов в 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АДУ-1000">
            <a:hlinkClick r:id="rId2" tgtFrame="&quot;_sel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85992"/>
            <a:ext cx="723902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1246</Words>
  <Application>Microsoft Office PowerPoint</Application>
  <PresentationFormat>Экран (4:3)</PresentationFormat>
  <Paragraphs>163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Слайд 1</vt:lpstr>
      <vt:lpstr> Эпиграфы к работе</vt:lpstr>
      <vt:lpstr> Актуальность темы проекта: </vt:lpstr>
      <vt:lpstr>Цели проекта: </vt:lpstr>
      <vt:lpstr>Основополагающий вопрос: осуществление связи космоса и человека.</vt:lpstr>
      <vt:lpstr>                 Из истории создания Центра. </vt:lpstr>
      <vt:lpstr>Слайд 7</vt:lpstr>
      <vt:lpstr>Слайд 8</vt:lpstr>
      <vt:lpstr>      Наши уникальные антенны и телескопы.</vt:lpstr>
      <vt:lpstr>Радиотелескоп П-2500 (РТ- 70)</vt:lpstr>
      <vt:lpstr>Антенна КТНА-200</vt:lpstr>
      <vt:lpstr>        Новейший образец системы «Глонасc»</vt:lpstr>
      <vt:lpstr>       Работа Центра в настоящее время      В настоящее время на связи работают около 200 спутников, кото- рые передают на Землю данные о погоде, пожарах и наводнениях  в виде гистограмм. С пяти тысяч километров им видно все. Причём вся телеметрическая информация, которая поступает с космических аппаратов, имеет гриф секретности и в открытом доступе просто  так ее получить невозможно.    Так выглядят из космоса лесной пожар и снежный циклон. </vt:lpstr>
      <vt:lpstr>Космический музей на территории Центра. </vt:lpstr>
      <vt:lpstr>Слайд 15</vt:lpstr>
      <vt:lpstr>       На территории Центра сохранена та самая уникальная антен- ная система станции «Зоря», которая обеспечивала 58 лет назад  первую космическую радиосвязь с первым триумфальным полё- том Юрия Гагарина на космическом корабле «Восток-1» ! </vt:lpstr>
      <vt:lpstr>Слайд 17</vt:lpstr>
      <vt:lpstr>Так выглядит капсула для спуска космонавтов  изнутри. </vt:lpstr>
      <vt:lpstr>     В музее хранятся личные вещи знаменитых космонавтов. Это  стол, за которым работал  академик Сергей Павлович  Королев. На- стольная лампа, которой пользовался Ю.А. Гагарин во время своего пребывания на территории центра. </vt:lpstr>
      <vt:lpstr>В музее находятся образцы продуктов питания космонавтов, их распорядок дня. </vt:lpstr>
      <vt:lpstr>   В музее находятся модели зеркал, которые устанавливали на лу- ноходах. Таким образом было измерено точное расстояние  до Луны.      Макет настоящего космического спутника находится в музее, на  котором офицеры учатся управлять спутниками в космосе. </vt:lpstr>
      <vt:lpstr>Слайд 22</vt:lpstr>
      <vt:lpstr>Связь с иными цивилизациями. </vt:lpstr>
      <vt:lpstr>                                В то же время… </vt:lpstr>
      <vt:lpstr>Что же даёт нам связь с  космосом?  </vt:lpstr>
      <vt:lpstr>Космические  технологии на  службе  человека </vt:lpstr>
      <vt:lpstr>Выводы по проекту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</cp:lastModifiedBy>
  <cp:revision>140</cp:revision>
  <dcterms:created xsi:type="dcterms:W3CDTF">2014-04-01T16:35:38Z</dcterms:created>
  <dcterms:modified xsi:type="dcterms:W3CDTF">2019-03-27T15:29:59Z</dcterms:modified>
</cp:coreProperties>
</file>