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43" autoAdjust="0"/>
    <p:restoredTop sz="94660"/>
  </p:normalViewPr>
  <p:slideViewPr>
    <p:cSldViewPr>
      <p:cViewPr>
        <p:scale>
          <a:sx n="90" d="100"/>
          <a:sy n="90" d="100"/>
        </p:scale>
        <p:origin x="-225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15000">
    <p:wedge/>
    <p:sndAc>
      <p:stSnd>
        <p:snd r:embed="rId1" name="bag-chasaray-edie--krasivaya-krymskotatarskaya-melodiya (online-audio-converter.com)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39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2CD26-0E50-492A-A38D-BC1FF54BBFFC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A8D58-BA6C-4378-AA73-A5535D2DD7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15000">
    <p:wedge/>
    <p:sndAc>
      <p:stSnd>
        <p:snd r:embed="rId13" name="bag-chasaray-edie--krasivaya-krymskotatarskaya-melodiya (online-audio-converter.com)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ebook.me/legendy_kryma/vol1/12" TargetMode="External"/><Relationship Id="rId2" Type="http://schemas.openxmlformats.org/officeDocument/2006/relationships/hyperlink" Target="https://grandgames.net/post/37571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86876" cy="696515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4643446"/>
            <a:ext cx="4900602" cy="10382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ученица 3 Б класса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Татарчук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Е.С.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руководитель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Веливулла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Л.Р.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376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Молочненская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школа им. Героя Советского Союза Г. С. Титова»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928670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Проект литературоведческого направления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  <p:sndAc>
      <p:stSnd loop="1">
        <p:snd r:embed="rId2" name="bag-chasaray-edie--krasivaya-krymskotatarskaya-melodiya (online-audio-converter.com)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Легенда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стала символом вечной любви и преданности. Легенда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— это не просто красивый рассказ о любви и потере. Это урок о том, как важно ценить каждое мгновение с близкими и хранить в сердце светлые воспоминания о тех, кого мы любим, а также о своем родном крае.</a:t>
            </a:r>
          </a:p>
          <a:p>
            <a:pPr algn="just">
              <a:lnSpc>
                <a:spcPct val="150000"/>
              </a:lnSpc>
            </a:pPr>
            <a:endParaRPr lang="ru-RU" sz="1400" dirty="0"/>
          </a:p>
        </p:txBody>
      </p:sp>
      <p:pic>
        <p:nvPicPr>
          <p:cNvPr id="4" name="Рисунок 3" descr="713ea742f3efbcd5f05953fcdf1cac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070672"/>
            <a:ext cx="3000396" cy="4507636"/>
          </a:xfrm>
          <a:prstGeom prst="rect">
            <a:avLst/>
          </a:prstGeom>
        </p:spPr>
      </p:pic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    Статья Легенды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Крыма. "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Мисхорская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русалка"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https://grandgames.net/post/375717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AutoNum type="arabicPeriod" startAt="2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Ю.Болат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 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къыз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  Фольклорная  основа  произведения. 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Авторское отношение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персонажам. Сценическая история пьесы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AutoNum type="arabicPeriod" startAt="3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«Легенды Крыма»  - Симферополь: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Терра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 «Амазонка». 2023 г</a:t>
            </a:r>
          </a:p>
          <a:p>
            <a:pPr>
              <a:lnSpc>
                <a:spcPct val="150000"/>
              </a:lnSpc>
              <a:buAutoNum type="arabicPeriod" startAt="3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АРЗЫ-ХЫЗ [1] (Крымско-татарская легенда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...)[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Лира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Боспора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выпуск XVI] Версия для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печати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Зарема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Дадой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AutoNum type="arabicPeriod" startAt="3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Электронная книга Легенды Крыма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librebook.me/legendy_kryma/vol1/12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lnSpc>
                <a:spcPct val="150000"/>
              </a:lnSpc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5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Цель проекта...............................................................................................................................................3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…Волшебный край! Очей отрада!............................................................................................................4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Легенда 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................................................................................................................................6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	Список литературы....................................................................................................................................11</a:t>
            </a:r>
          </a:p>
          <a:p>
            <a:pPr marL="514350" indent="-514350">
              <a:buFont typeface="+mj-lt"/>
              <a:buAutoNum type="arabicPeriod"/>
            </a:pPr>
            <a:endParaRPr lang="ru-RU" sz="1400" dirty="0"/>
          </a:p>
        </p:txBody>
      </p:sp>
    </p:spTree>
  </p:cSld>
  <p:clrMapOvr>
    <a:masterClrMapping/>
  </p:clrMapOvr>
  <p:transition spd="med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Обучающая: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изучить легенды  и мифы Крыма с целью обобщения и представления аудитории;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Развивающая: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научиться собирать информацию, факты в разных источниках и делать выводы и заключения, а также получить навык в работе с компьютерными программами для оформления работы;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Воспитывающая: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воспитание чувства патриотизма, любви к родному краю и бережного отношения к  национальному достоянию.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11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01080" cy="15112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…Волшебный край! Очей отрада!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моря, на юге прекрасной Тавриды,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Лежит полуостров, творенье веков.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Здесь реки и горы, леса и равнины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Легенды, сказанья и песни отцов.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57158" y="2303449"/>
            <a:ext cx="8472518" cy="455455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Крым…Сколько всего родного и вместе с тем загадочного есть в этом слове. О его природе и достопримечательностях многие знают не понаслышке, ежегодно миллионы туристов едут сюда именно для того, чтобы увидеть всё это своими глазами. Это уникальное место с неповторимой природой, величественными горами, древними городами и императорскими имениями.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История крымской земли насчитывает тысячелетия. Благоприятные природные условия, богатый растительный и животный мир Крыма привлекали человека ещё со времён палеолита. Менялись эпохи, одни народы приходили в этот благодатный край, другие исчезали. В разные исторические периоды в Крыму жили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тавры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киммерийцы, скифы и греки, сарматы и римляне, готы, армяне, болгары, хазары, славяне, печенеги, половцы, монголы и крымские татары, итальянцы и турки. Строились и разрушались города, менялся язык, на котором разговаривали люди.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Но каждый народ, который приходил, оставлял здесь свою часть культуры, создавал кусочек истории Крыма, слагая легенды и мифы.</a:t>
            </a:r>
          </a:p>
        </p:txBody>
      </p:sp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52"/>
            <a:ext cx="8401080" cy="598331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Крымский полуостров будто специально создан, чтобы слагать о нем легенды.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Экскурсии Крыма – путешествие в исторический мир на грани реальности и сказки. Ведь буквально на каждом шагу здесь оживают скалы, превращаясь то в Медведя, то в Кошку, то в Монаха и Диву. Можно отправиться на поиски птицы счастья на Соколиную гору, что возле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Ай-Петри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или подкараулить русалку с младенцем на руках, пьющую воду из знаменитого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Мисхорского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фонтана.</a:t>
            </a:r>
          </a:p>
          <a:p>
            <a:pPr algn="just">
              <a:lnSpc>
                <a:spcPct val="150000"/>
              </a:lnSpc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143116"/>
            <a:ext cx="3705225" cy="1228725"/>
          </a:xfrm>
          <a:prstGeom prst="rect">
            <a:avLst/>
          </a:prstGeom>
        </p:spPr>
      </p:pic>
      <p:pic>
        <p:nvPicPr>
          <p:cNvPr id="6" name="Рисунок 5" descr="Simeiz_gory_i_skaly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71678"/>
            <a:ext cx="4406899" cy="1906831"/>
          </a:xfrm>
          <a:prstGeom prst="rect">
            <a:avLst/>
          </a:prstGeom>
        </p:spPr>
      </p:pic>
      <p:pic>
        <p:nvPicPr>
          <p:cNvPr id="7" name="Рисунок 6" descr="1602824459_skala-monah-v-simeize-mezhdu-skalami-diva-i-panej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3500438"/>
            <a:ext cx="3333749" cy="2005012"/>
          </a:xfrm>
          <a:prstGeom prst="rect">
            <a:avLst/>
          </a:prstGeom>
        </p:spPr>
      </p:pic>
      <p:pic>
        <p:nvPicPr>
          <p:cNvPr id="8" name="Рисунок 7" descr="foto-pamyatnika-rusalke-s-rebenko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214817"/>
            <a:ext cx="3214710" cy="2370849"/>
          </a:xfrm>
          <a:prstGeom prst="rect">
            <a:avLst/>
          </a:prstGeom>
        </p:spPr>
      </p:pic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Легенда о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endParaRPr lang="ru-RU" sz="1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6436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Крым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 это не только живописные пейзажи и теплое море, но и богатое культурное наследие, полное мифов и легенд. Одна из самых известных историй, передающихся из поколения в поколение, — это легенда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Согласно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преданиям,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была прекрасной девушкой, жившей в одном из крымских селений. Её красота и доброта привлекали внимание многих молодых людей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Жила красавица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Необычайной красоты.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Глаза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прекрасны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черны,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губы ярки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нежны.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Тугие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косы до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колен.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краса манила в плен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	Но зря женихи по ней вздыхали ведь сердце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принадлежало лишь одному — смелому и отважному юноше по имени Эмир. Встретились они возле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Ай-Петри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на заре,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прибрежного фонтана. Молодой всадник проехал на белоснежном скакуне.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Однако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у фонтана увидел ее не только юноша, но старый купец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Али-Баба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и возник в его голове чудовищный план – он решил похитить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 продать ее в рабство на рынке в Стамбуле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	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Шло время.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 Эмир были неразлучны, делили радости и горести, мечтали о совместном будущем. И вот пришел день, когда парень прислал сватов к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Весело праздновала деревня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Мисхор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свадьбу красавицы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Однако к вечеру загрустила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встала и  тихонько вышла из хижины. В последний раз захотела посмотреть и проститься с дорогим для неё фонтаном и морским простором. Взяла она свой медный кувшин и спустилась к фонтану.  Там и подстерег ее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Али-Баба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Али-баба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торжествовал!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долго он удачи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ждал,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Теперь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конечно,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впереди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Стамбул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! А там уже,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гляди,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Богатство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слава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почёт,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столице этой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ждёт.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 ошибся злой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старик.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Султан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щедр был,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велик.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Немного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времени прошло,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Осыпал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золотом его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смириться не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смогла,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сердце грусть её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легла,</a:t>
            </a:r>
          </a:p>
          <a:p>
            <a:pPr>
              <a:lnSpc>
                <a:spcPct val="1500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14366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часто с болью вспоминала,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шхуна быстро отплывала,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родного, милого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Мисхора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,….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В чужой стране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Арзы-кызы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впала в глубокую печаль, тосковала и плакала по родному дому.  Находясь в гареме 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родился сын, но и он не принес утешения. Не выдержав разлуки с любимым человеком, отчим домом и с Родиной, девушка предпочла смерть жизни в неволе.  Взяв на руки ребенка она прошла на угловую башню султанского сераля и бросилась в пучину Босфора  и в этот же вечер вышла на берегу любимого фонтана, у которого в свое время часто набирала воду. 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Спит евнух тихо во дворе,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Дождинки плачут на стекле,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Сопит ребёнок в колыбели,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встаёт с своей постели.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Младенца на руки берёт,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к башне угловой идёт,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Идёт ступеньками всё выше,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«Не плачь, сыночек, тише, тише!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Всё ближе к нам небесный свод…»</a:t>
            </a:r>
          </a:p>
          <a:p>
            <a:pPr algn="just">
              <a:lnSpc>
                <a:spcPct val="150000"/>
              </a:lnSpc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вот, шагает в бездну вод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Арзы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 отчаянья и горя, —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волны сонного Босфора.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сына крепче прижимает.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Луна на небе замирает.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Русалка, — гордая душа,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Плывет в пучине не спеша,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Мисхоре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 сыном выплывает,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дух легенды оживает!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С тех пор, утверждают местные жители, раз в год фонтан "оживает». Он струиться сильнее, и из моря появляется русалка с младенцем на руках. Она подходила к фонтану, пила воду, играя со струёй, смачивала руки и волосы, ласково гладила камни, сидела на берегу, задумчиво всматривалась в морской простор, глядела на родную деревню. А потом, тихо опустившись в волны морские, исчезала до следующего года…»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sz="1400" dirty="0"/>
          </a:p>
        </p:txBody>
      </p:sp>
    </p:spTree>
  </p:cSld>
  <p:clrMapOvr>
    <a:masterClrMapping/>
  </p:clrMapOvr>
  <p:transition spd="med" advTm="75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262</Words>
  <Application>Microsoft Office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Содержание</vt:lpstr>
      <vt:lpstr>Цель проекта</vt:lpstr>
      <vt:lpstr>    …Волшебный край! Очей отрада!   У моря, на юге прекрасной Тавриды, Лежит полуостров, творенье веков. Здесь реки и горы, леса и равнины Легенды, сказанья и песни отцов.  </vt:lpstr>
      <vt:lpstr>Слайд 5</vt:lpstr>
      <vt:lpstr>Легенда о Арзы-кызы</vt:lpstr>
      <vt:lpstr>Слайд 7</vt:lpstr>
      <vt:lpstr>Слайд 8</vt:lpstr>
      <vt:lpstr>Слайд 9</vt:lpstr>
      <vt:lpstr>Заключение</vt:lpstr>
      <vt:lpstr>Список литературы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37</cp:revision>
  <dcterms:created xsi:type="dcterms:W3CDTF">2025-01-27T15:38:46Z</dcterms:created>
  <dcterms:modified xsi:type="dcterms:W3CDTF">2025-04-09T16:55:17Z</dcterms:modified>
</cp:coreProperties>
</file>