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7C524-B0CC-4D8D-8008-64AA17B84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A7C7D0-DD2F-4CB0-8427-C4EDE756A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9E175E-29DD-4FAF-8539-8C2A0D233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BAF94-31A0-4B5F-B3E1-F26589AD7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0D7DD1-8196-4CFD-88DA-2014E4D4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80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A9E9B-7321-4EC7-95EE-D906E056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E89DFB-710F-488D-B674-532E335DE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EE95DB-F62B-4D3D-B22B-CB7D2FAD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8D413-A60C-453F-ADBE-879A3658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F264D-1215-4928-81AA-AC8E918D9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5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8F075B-6023-44CE-92F8-ED8693D70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9DFB16-4A06-4BE0-880B-F55367B92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152341-F57D-4EBE-9FB1-55C0C6E5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55F63B-A6D8-4425-BE86-9F023E23B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7F458C-85D7-42C5-BA74-2E4E8F55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CBC15-9217-4904-A326-5CA476E2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8F5594-4500-45C3-B25F-49E9AE84F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46C6D-DFAD-4B25-BB65-4F3404B8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AB928-3A61-455A-94A9-D61E5C56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D0A7EC-0F48-4D6C-A32E-8D1850F3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41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57CC4-BAAD-4208-83F9-65DEC7238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E5C489-ED23-45D1-A738-AA434A98F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BD280-3813-4605-A987-564F8053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D0912-DB8C-4F23-806C-9DF3BAE6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5F8FF-0892-4194-8516-976B54F7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73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C27B2-E359-40B4-BA7C-3B49BAF9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E75224-F224-4496-8E7B-1FA3477CB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A944DD-BE09-4253-9304-18C5C541F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D0B367-4BF9-4A16-8D74-FF4A565E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FB1575-8585-413E-8FEF-511AE942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9D04B8-A97B-4358-9241-A79422EF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756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57BBD-6609-4840-AE30-790AEA5A7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DBD794-D8CC-4752-97F0-A66399A33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6BF7D0-2EBE-4966-8EA0-20EDCBF5B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7CE843-CE8A-420E-8030-376C2B2177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D8CB95-0297-4AF4-A53A-CE703BA70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740B6F6-0392-4A3E-9F88-30920947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5DE6A0-61C1-42B1-AAEE-9EF709738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663042-3199-489D-82E1-A8A8C7E3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9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746F4-88DC-4597-BF23-CAF86819A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26349A-62E7-4517-BF8E-474104D5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2A88C-8B0C-474E-80E4-A76AFFB3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13F3D8-AD71-40E6-9AD0-AC2C1A7C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13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EAFE5A-8205-4C41-90ED-D8707B07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497340-F75B-4D6A-BDBE-7E62C1A5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122758-D4D1-4702-A2F2-D5E0C0BC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97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EC2BD7-3531-4E17-AD2D-074ED69C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B14F07-86EA-440E-BF53-1089E6CF6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C20F00-8B0F-45B3-85A6-2D482A15D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A4C658-665F-47CE-BE79-8D1BB00B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D1F92C-AC0D-48AF-B19A-EB9AD591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D34CD4-FB92-4F05-A908-5E84D4E7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5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60F31-A7E5-423E-8075-41166835C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D76818-EED7-47A5-81DA-76451B042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B8F784-BCDF-47D7-AE6B-4B1CE5E3C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6D470E-CB67-486D-B4D9-A076CB9CC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E70EEA-CDE9-4884-BD31-D8C217D4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2CE3AB-0381-49BF-A676-EB20C998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27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7A260-E4A0-47FE-B031-F5705C7B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D083A9-9342-482E-AA11-F0C791505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AED56-EBB9-4C48-AD04-B37CACE22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228F5-6E1E-4C2B-9C6B-5A1BA91B194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1BE66-457E-4F90-8CDE-66DB80DC8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517DDA-C94D-4684-8AD2-BF9868ED1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6AAB7-BD44-4335-94FD-6E7DCBDE9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81B7DD11-6603-4881-9377-EAF72A047E26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5257D69-FED7-4EDC-B8D4-1523D100C3CE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1524000" y="1122362"/>
            <a:ext cx="9144000" cy="413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93368A-1ECA-41C1-9D30-0A49E5C7C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F2717E-FA99-4818-A15B-AB5B00577186}"/>
              </a:ext>
            </a:extLst>
          </p:cNvPr>
          <p:cNvSpPr/>
          <p:nvPr/>
        </p:nvSpPr>
        <p:spPr>
          <a:xfrm>
            <a:off x="2914650" y="2571750"/>
            <a:ext cx="5886450" cy="113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0AE16D-8F7B-460A-BF6F-3C48E217CE44}"/>
              </a:ext>
            </a:extLst>
          </p:cNvPr>
          <p:cNvSpPr/>
          <p:nvPr/>
        </p:nvSpPr>
        <p:spPr>
          <a:xfrm>
            <a:off x="2781300" y="2058988"/>
            <a:ext cx="6019800" cy="1878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 тему: Евпаторийский городской театр имени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А.С.Пушкина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2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D50CD-2D87-44E8-B8E1-D6B3FC06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E45668-EDB0-4015-9A5D-B2731DEDD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0A8987-C3AC-493E-B5F8-B6119FC09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9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412C4-60EA-4383-9C32-95789C20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184B48-965D-4200-9CEE-5B5655E07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3FEEA2-283B-47F6-81DA-4DC8C4A97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B2EF020-CF31-48D7-BE7D-DA0B59B07851}"/>
              </a:ext>
            </a:extLst>
          </p:cNvPr>
          <p:cNvSpPr/>
          <p:nvPr/>
        </p:nvSpPr>
        <p:spPr>
          <a:xfrm>
            <a:off x="4038600" y="1825625"/>
            <a:ext cx="4467225" cy="622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 rtl="0">
              <a:lnSpc>
                <a:spcPct val="108000"/>
              </a:lnSpc>
            </a:pPr>
            <a:r>
              <a:rPr lang="ru-RU">
                <a:effectLst/>
              </a:rPr>
              <a:t>У Фаины Раневской состоялся творческий дебют в 1918 году.</a:t>
            </a:r>
          </a:p>
        </p:txBody>
      </p:sp>
    </p:spTree>
    <p:extLst>
      <p:ext uri="{BB962C8B-B14F-4D97-AF65-F5344CB8AC3E}">
        <p14:creationId xmlns:p14="http://schemas.microsoft.com/office/powerpoint/2010/main" val="193785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D5403-54D4-44B6-BFED-AD899D3F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99392E-4C5F-4268-8336-D65177AB0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486CF0-0CCF-458B-B4D6-D387D910B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3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F48AE-B099-43FB-B1E5-C601108F7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F3CAA3-6E8E-4FEF-8CF8-DED7E2BD7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C89E87-110E-4A31-8A53-7D0BB1C88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03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B40B5-EB64-45F7-BF89-4AA99C32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697D06-EFD4-4AA6-9D4F-21DA34F0E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D1E3C-7639-4011-8321-1DD18F594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7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18CF2-A9B2-47C4-9FEC-3D3ED43F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86393" cy="1558267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Присутствуя с родителями на спектакле «Щелкунчик» я была впечатлена выступлением и игрой актеров. Поэтому решила, что должна всем рассказать о Евпаторийском городском театре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им.А.С.Пушкина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изучить историю Пушкинского театра и рассказать своим сверстникам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-изучить историю театра;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-рассказать о театральном искусстве;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-напомнить о поведении в театре.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1F62AF-DD86-4ADA-83F6-A30679E61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99" y="2040370"/>
            <a:ext cx="8900997" cy="4634657"/>
          </a:xfrm>
        </p:spPr>
      </p:pic>
    </p:spTree>
    <p:extLst>
      <p:ext uri="{BB962C8B-B14F-4D97-AF65-F5344CB8AC3E}">
        <p14:creationId xmlns:p14="http://schemas.microsoft.com/office/powerpoint/2010/main" val="3521822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E8F38-650F-4419-8737-D4495C46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C47170-57F7-425E-BE34-DFF4BCA26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93039F-4162-42BA-BBB3-49D1C1F8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FD1CF-F623-4C69-9415-856DD368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88AC3CA-C9C3-4464-BD2E-0311EE427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00BC1C-DD8B-453C-A52C-00F1AA74C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79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B7CEF-393E-4DE7-AF07-932DAA87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7ED783-8075-4273-BEFC-4C4420B08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6" y="1690688"/>
            <a:ext cx="11990546" cy="64928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2A8D0F-5DC2-47F7-9319-EC772C58E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F2053-165F-4EF2-9085-56B5A8EB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635D5F-B830-4382-8EDB-40FDD4A55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67E8CC-D788-4F3D-9A0C-63A53C3E0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89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3C927-31A1-4139-953D-D644DE34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E55080-9F1D-4E64-8C3E-A825FB2CE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62A2E0-C2E2-4BDF-8BB6-78DFD2FFF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3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A0D7D-4CEA-4D56-9DB9-0D78F83D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FA3174-D66D-461C-AC3C-B4D77BA48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3651E5-962C-4F29-9A60-4C82D87D2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8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5E35C-DB23-4B34-9D6A-011F1E1C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0F4B09-C56E-4C24-9EE8-43554B016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F27BA7-7403-4B3A-850E-25F6F2913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687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93</Words>
  <Application>Microsoft Office PowerPoint</Application>
  <PresentationFormat>Широкоэкранный</PresentationFormat>
  <Paragraphs>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Присутствуя с родителями на спектакле «Щелкунчик» я была впечатлена выступлением и игрой актеров. Поэтому решила, что должна всем рассказать о Евпаторийском городском театре им.А.С.Пушкина.  Цель: изучить историю Пушкинского театра и рассказать своим сверстникам Задачи:  -изучить историю театра; -рассказать о театральном искусстве; -напомнить о поведении в театре.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Admimi</dc:creator>
  <cp:lastModifiedBy>Admimi</cp:lastModifiedBy>
  <cp:revision>7</cp:revision>
  <dcterms:created xsi:type="dcterms:W3CDTF">2025-04-13T10:51:44Z</dcterms:created>
  <dcterms:modified xsi:type="dcterms:W3CDTF">2025-04-15T13:56:22Z</dcterms:modified>
</cp:coreProperties>
</file>