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5" r:id="rId9"/>
    <p:sldId id="271" r:id="rId10"/>
    <p:sldId id="264" r:id="rId11"/>
    <p:sldId id="268" r:id="rId12"/>
    <p:sldId id="269" r:id="rId13"/>
    <p:sldId id="258" r:id="rId14"/>
    <p:sldId id="270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2101" autoAdjust="0"/>
  </p:normalViewPr>
  <p:slideViewPr>
    <p:cSldViewPr snapToGrid="0">
      <p:cViewPr>
        <p:scale>
          <a:sx n="66" d="100"/>
          <a:sy n="66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E42D1-DA71-46CD-9795-897C11EECD75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142BD-BC4D-418B-834E-4FC6BA77C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60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142BD-BC4D-418B-834E-4FC6BA77CB3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05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4314-CC4D-414E-A9AD-C569186DA6F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0045-4B8D-45D1-B430-1981E88D7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4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4314-CC4D-414E-A9AD-C569186DA6F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0045-4B8D-45D1-B430-1981E88D7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70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4314-CC4D-414E-A9AD-C569186DA6F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0045-4B8D-45D1-B430-1981E88D7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56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4314-CC4D-414E-A9AD-C569186DA6F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0045-4B8D-45D1-B430-1981E88D7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5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4314-CC4D-414E-A9AD-C569186DA6F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0045-4B8D-45D1-B430-1981E88D7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4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4314-CC4D-414E-A9AD-C569186DA6F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0045-4B8D-45D1-B430-1981E88D7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0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4314-CC4D-414E-A9AD-C569186DA6F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0045-4B8D-45D1-B430-1981E88D7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69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4314-CC4D-414E-A9AD-C569186DA6F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0045-4B8D-45D1-B430-1981E88D7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7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4314-CC4D-414E-A9AD-C569186DA6F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0045-4B8D-45D1-B430-1981E88D7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46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4314-CC4D-414E-A9AD-C569186DA6F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0045-4B8D-45D1-B430-1981E88D7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08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4314-CC4D-414E-A9AD-C569186DA6F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0045-4B8D-45D1-B430-1981E88D7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83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A4314-CC4D-414E-A9AD-C569186DA6F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10045-4B8D-45D1-B430-1981E88D7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9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28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63"/>
            <a:ext cx="12192000" cy="68760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08184" y="98474"/>
            <a:ext cx="10175632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Молочненская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 им. Героя Советского Союза Г. С. Титова»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97969" y="3246675"/>
            <a:ext cx="43656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Выполнила: учащаяся 3-Б класса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Черная Ева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Руководитель: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Веливулла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 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11710" y="4842914"/>
            <a:ext cx="13685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2025 г.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8271" y="506184"/>
            <a:ext cx="10469132" cy="25165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858" y="1018934"/>
            <a:ext cx="10381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Защитники Отечества с моей Малой Родины.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8184" y="1561485"/>
            <a:ext cx="544488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Памятники села Молочное.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8184" y="2204774"/>
            <a:ext cx="7165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Секция: проекты краеведческого направления.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презентации о войн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"/>
          <a:stretch/>
        </p:blipFill>
        <p:spPr bwMode="auto">
          <a:xfrm>
            <a:off x="0" y="0"/>
            <a:ext cx="12182624" cy="688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0063" y="523220"/>
            <a:ext cx="955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Ставицкий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Юрий Иванович родился 13.07.1953 года в селе Комсомольск, Евпаторийского района, з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акончил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Молочненскую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среднюю школу в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Сакском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районе.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Герой Российской Федерации, подполковник, военный летчик-снайпер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33513" y="1434131"/>
            <a:ext cx="913695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авиационного училища летчиков и был распределен в авиацию пограничных войск КГБ СССР. Общий налет на всех типах вертолетов составил 4500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часов. С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1981 по 1989 годы участвовал в боевых действиях в Афганистане. Совершил более 700 боевых вылетов. Получил тяжелые травмы при падении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вертолета. 11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февраля 1988 года впервые в истории эксплуатации вертолетов МИ-26, эвакуировал подбитый вертолет МИ8-МТ с территории занятой противником.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1990 году участвовал в ликвидации конфликтов в Грузии, Армении 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Азербайджане. 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1994-1995 годы участвовал в первой чеченской компании.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1996 году в составе авиации Группы погранвойск ФСБ России в Таджикистане участвовал в боевых действиях на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таджико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-афганской границе.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боевой вылет, связанный с поиском и уничтожением террористов на территории Республики Афганистан, указом Президента РФ от 14 декабря 1996 года, удостоен звания Героя Российской Федерации.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Награжден орденами Красного Знамени, Красной Звезды, медалями За отвагу, За боевые заслуги, За спасение погибавших и др.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 проживает в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Сакском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районе Республики Крым. Ведет активную социальную жизнь и патриотическую деятельность.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8" y="1306664"/>
            <a:ext cx="2648283" cy="289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74225" y="0"/>
            <a:ext cx="3269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spcAft>
                <a:spcPts val="0"/>
              </a:spcAft>
              <a:tabLst>
                <a:tab pos="1847850" algn="l"/>
              </a:tabLs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Герои среди нас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27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398319" y="1589046"/>
            <a:ext cx="74843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Уважать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чтить память о героях нас научили наши деды и прадеды. Именно они победили в Великой Отечественной войне, стали героями для всех нас. В 2025 году мы будем праздновать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80-летие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окончания войны.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самых распространенных версий, ВОВ унесла жизни более 26 млн советских граждан – это примерно каждый седьмой житель Советского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Союза. Эту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цифру невозможно вообразить.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9737" y="4078955"/>
            <a:ext cx="112125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моей семье тоже был участник Великой Отечественной войны – мой прапрадедушка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Таранюк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Трифон Иванович, уроженец с.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Тышковка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Винницкой области, Украинской ССР, который пропал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безвести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первый год войны. Много лет спустя семья отыскала информацию, что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попал в плен и погиб в концлагере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310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Витцендорф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Германии 8 января 1942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года, где и похоронен на местном кладбище.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ноября 1941 года по февраль 1942 года этот лагерь был закрыт на карантин из-за эпидемии сыпного тифа, жертвами которого стали 14 000 из 18 000 советских военнопленных.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09"/>
          <a:stretch/>
        </p:blipFill>
        <p:spPr>
          <a:xfrm>
            <a:off x="727217" y="1661178"/>
            <a:ext cx="3619529" cy="25048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25600" y="967806"/>
            <a:ext cx="10109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защитника Отечества пришёл на смену Году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подчеркивает глубокую связь между семейными ценностями и героическим служением Родине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55430" y="543751"/>
            <a:ext cx="10062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 в моей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семье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476845" y="2094443"/>
            <a:ext cx="91149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Дмитриевой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Миланы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прапрадедушка, Монаенков Петр Дмитриевич (1921-2003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был старшиной роты в 149 стрелковой дивизии 1 Украинского фронта. Участник многих сражений, в том числе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Львовско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Сандомирской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наступательной операции 1944 г. под командованием генерала армии Конева. Был тяжело ранен при освобождении Польши, Победу встретил в госпитале.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Олешковой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Арианы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семье было два участника ВОВ: Стороженко Тихон Борисович и Подопригора Иосиф Степанович.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Зверяки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Варвары тоже было двое фронтовиков: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Зверяка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Иван Иванович и Пережогин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Влидимир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Иосипович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Героизм и подвиги тех времен не забыты. Каждая семья помнит и чтит своих героев. Мужество и героизм солдат того времени до сих пор является примером для подражания нынешних поколений.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7142" y="1082975"/>
            <a:ext cx="721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более полно рассмотреть эту тему, я решила сделать опрос среди одноклассников и выяснила, что еще у троих учеников моего класса были в семье фронтовики.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629" y="147749"/>
            <a:ext cx="2162628" cy="28861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6" r="1088" b="16456"/>
          <a:stretch/>
        </p:blipFill>
        <p:spPr>
          <a:xfrm>
            <a:off x="9898743" y="3523522"/>
            <a:ext cx="2046514" cy="3236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98743" y="2955528"/>
            <a:ext cx="1855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Стороженко </a:t>
            </a:r>
          </a:p>
          <a:p>
            <a:r>
              <a:rPr lang="ru-RU" dirty="0" smtClean="0"/>
              <a:t>Тихон Борисович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80237" y="593318"/>
            <a:ext cx="7802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ВОВ в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семьях учащихся моего класса.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2856" y="455137"/>
            <a:ext cx="110453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Год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защитника Отечества 2025 – это не просто календарная дата, это символ национального единства и патриотизма. Это выражение глубокой признательности тем, кто защищал и продолжает защищать суверенитет и безопасность нашей страны.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2856" y="1398230"/>
            <a:ext cx="1137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Никогда бы мы не смогли и вообразить, что менее чем через столетие после Победы  в Великой Отечественной Войне, России придется испытать на себе снова боль сражений..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 и внукам тех самых героев теперь необходимо так же защищать своих близких, страну. Я попыталась на эту тему сочинить стих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03937" y="1878639"/>
            <a:ext cx="5384800" cy="538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46171" y="2404427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Никто не забыт, ничто не забыто..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помним героев той лютой войны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Мужчины и женщины бились отважно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Родину против фашистской чумы.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Повержен был враг неоплатной ценой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вот, спустя менее сотни лет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Настигла война тех героев потомков –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подвиги снова солдат идет.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дети в кроватках мирно спали,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видели люди правды свет..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будем им вечно благодарны 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не забудем их подвиг вовек!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9" y="2865356"/>
            <a:ext cx="3701143" cy="37011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53773" y="-143687"/>
            <a:ext cx="46091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Единство поколений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16" y="4119899"/>
            <a:ext cx="1725639" cy="1725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6153" flipH="1">
            <a:off x="10654266" y="2994186"/>
            <a:ext cx="1725639" cy="172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465724" y="1762851"/>
            <a:ext cx="9768469" cy="61943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143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6114" y="662365"/>
            <a:ext cx="95779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Специальная военная операция показала нам и всему миру, что герои сегодня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есть, они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нас. Они — продолжения своих дедов и прадедов, сражаются на тех же территориях, защищают Родину.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нашем 3-Б классе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Молочненской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школы в троих семьях учеников папы - участники Специальной военной операции.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одноклассника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Велиляева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Рустема папа,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Велиляев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Ремзи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Эмирлаевич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 большому сожалению, в 2024 году героически погиб при выполнении боевой задачи.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Дмитриевой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Миланы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папа, Дмитриев Александр Александрович, продолжает нести боевую службу, награжден медалью за отвагу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16296" r="6260" b="24444"/>
          <a:stretch/>
        </p:blipFill>
        <p:spPr>
          <a:xfrm>
            <a:off x="9694091" y="82114"/>
            <a:ext cx="2323738" cy="3442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091" y="3606800"/>
            <a:ext cx="2323738" cy="30918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0936" flipH="1">
            <a:off x="2895546" y="4162243"/>
            <a:ext cx="2969020" cy="29690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71" y="3968642"/>
            <a:ext cx="2969020" cy="29690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88053" y="3448060"/>
            <a:ext cx="6471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Мой папа, Черный Богдан Владимирович успешно выполнив боевой долг, вернулся домой.  Теперь наша семья ждет живым и невредимым со Специальной Военной Операции, дедушку Николая, который выполняет очень опасные и сложные задачи.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семья является опорой для наших защитников, а их подвиги — это отражение любви к родным и близким.</a:t>
            </a:r>
          </a:p>
          <a:p>
            <a:pPr indent="450215" algn="just"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горжусь всеми солдатами, которые стоят на защите нашей Родины и благодарна им за их мужество!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3448060"/>
            <a:ext cx="2437962" cy="32506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227901" y="-59001"/>
            <a:ext cx="1014989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 в моей семье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семьях учащихся моего класса</a:t>
            </a:r>
            <a:r>
              <a:rPr lang="ru-RU" sz="2800" dirty="0">
                <a:solidFill>
                  <a:srgbClr val="C00000"/>
                </a:solidFill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3 Февраля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лилиния 19"/>
          <p:cNvSpPr/>
          <p:nvPr/>
        </p:nvSpPr>
        <p:spPr>
          <a:xfrm>
            <a:off x="5048265" y="-569051"/>
            <a:ext cx="6805527" cy="4779943"/>
          </a:xfrm>
          <a:custGeom>
            <a:avLst/>
            <a:gdLst>
              <a:gd name="connsiteX0" fmla="*/ 398136 w 5423883"/>
              <a:gd name="connsiteY0" fmla="*/ 243262 h 3713706"/>
              <a:gd name="connsiteX1" fmla="*/ 2459164 w 5423883"/>
              <a:gd name="connsiteY1" fmla="*/ 214233 h 3713706"/>
              <a:gd name="connsiteX2" fmla="*/ 3983164 w 5423883"/>
              <a:gd name="connsiteY2" fmla="*/ 475490 h 3713706"/>
              <a:gd name="connsiteX3" fmla="*/ 5289450 w 5423883"/>
              <a:gd name="connsiteY3" fmla="*/ 2014004 h 3713706"/>
              <a:gd name="connsiteX4" fmla="*/ 5260421 w 5423883"/>
              <a:gd name="connsiteY4" fmla="*/ 3712176 h 3713706"/>
              <a:gd name="connsiteX5" fmla="*/ 4215393 w 5423883"/>
              <a:gd name="connsiteY5" fmla="*/ 2275262 h 3713706"/>
              <a:gd name="connsiteX6" fmla="*/ 311050 w 5423883"/>
              <a:gd name="connsiteY6" fmla="*/ 199719 h 3713706"/>
              <a:gd name="connsiteX7" fmla="*/ 528764 w 5423883"/>
              <a:gd name="connsiteY7" fmla="*/ 199719 h 371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23883" h="3713706">
                <a:moveTo>
                  <a:pt x="398136" y="243262"/>
                </a:moveTo>
                <a:cubicBezTo>
                  <a:pt x="1129897" y="209395"/>
                  <a:pt x="1861659" y="175528"/>
                  <a:pt x="2459164" y="214233"/>
                </a:cubicBezTo>
                <a:cubicBezTo>
                  <a:pt x="3056669" y="252938"/>
                  <a:pt x="3511450" y="175528"/>
                  <a:pt x="3983164" y="475490"/>
                </a:cubicBezTo>
                <a:cubicBezTo>
                  <a:pt x="4454878" y="775452"/>
                  <a:pt x="5076574" y="1474556"/>
                  <a:pt x="5289450" y="2014004"/>
                </a:cubicBezTo>
                <a:cubicBezTo>
                  <a:pt x="5502326" y="2553452"/>
                  <a:pt x="5439431" y="3668633"/>
                  <a:pt x="5260421" y="3712176"/>
                </a:cubicBezTo>
                <a:cubicBezTo>
                  <a:pt x="5081411" y="3755719"/>
                  <a:pt x="5040288" y="2860671"/>
                  <a:pt x="4215393" y="2275262"/>
                </a:cubicBezTo>
                <a:cubicBezTo>
                  <a:pt x="3390498" y="1689853"/>
                  <a:pt x="925488" y="545643"/>
                  <a:pt x="311050" y="199719"/>
                </a:cubicBezTo>
                <a:cubicBezTo>
                  <a:pt x="-303388" y="-146205"/>
                  <a:pt x="112688" y="26757"/>
                  <a:pt x="528764" y="199719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effectLst>
            <a:softEdge rad="419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4277">
            <a:off x="6062471" y="3850683"/>
            <a:ext cx="2973976" cy="29739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6486" y="553346"/>
            <a:ext cx="1127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Нет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наверно ни одного уголочка в России, где нет памятника Великой Отечественной войне, где люди не знают подвиг советского народа. Моя Малая Родина, с. Молочное – не исключение – жители помнят и почитают жертву предков. Многие имена, высеченные на памятнике – имена не вернувшихся с фронта предков, ныне живущих в селе людей.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517" y="1791841"/>
            <a:ext cx="6741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героический поступок не должен остаться без дани уважения. Подвиг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Ставицкого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Ю. И. навсегда вписан в историю нашего села.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и сквер им.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Ставицкого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очень удачно украшает центр села, там есть много мест для отдыха на свежем воздухе в окружении ухоженной зелени.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 bwMode="white">
          <a:xfrm>
            <a:off x="-340420" y="2918620"/>
            <a:ext cx="8555998" cy="4908551"/>
          </a:xfrm>
          <a:custGeom>
            <a:avLst/>
            <a:gdLst>
              <a:gd name="connsiteX0" fmla="*/ 617393 w 7018757"/>
              <a:gd name="connsiteY0" fmla="*/ 247029 h 2017744"/>
              <a:gd name="connsiteX1" fmla="*/ 1866330 w 7018757"/>
              <a:gd name="connsiteY1" fmla="*/ 1429059 h 2017744"/>
              <a:gd name="connsiteX2" fmla="*/ 4051969 w 7018757"/>
              <a:gd name="connsiteY2" fmla="*/ 1139127 h 2017744"/>
              <a:gd name="connsiteX3" fmla="*/ 5903071 w 7018757"/>
              <a:gd name="connsiteY3" fmla="*/ 1339849 h 2017744"/>
              <a:gd name="connsiteX4" fmla="*/ 7018193 w 7018757"/>
              <a:gd name="connsiteY4" fmla="*/ 1986620 h 2017744"/>
              <a:gd name="connsiteX5" fmla="*/ 5769257 w 7018757"/>
              <a:gd name="connsiteY5" fmla="*/ 1897410 h 2017744"/>
              <a:gd name="connsiteX6" fmla="*/ 3449803 w 7018757"/>
              <a:gd name="connsiteY6" fmla="*/ 1964317 h 2017744"/>
              <a:gd name="connsiteX7" fmla="*/ 1531793 w 7018757"/>
              <a:gd name="connsiteY7" fmla="*/ 1986620 h 2017744"/>
              <a:gd name="connsiteX8" fmla="*/ 1487188 w 7018757"/>
              <a:gd name="connsiteY8" fmla="*/ 1942015 h 2017744"/>
              <a:gd name="connsiteX9" fmla="*/ 37530 w 7018757"/>
              <a:gd name="connsiteY9" fmla="*/ 1139127 h 2017744"/>
              <a:gd name="connsiteX10" fmla="*/ 438974 w 7018757"/>
              <a:gd name="connsiteY10" fmla="*/ 68610 h 2017744"/>
              <a:gd name="connsiteX11" fmla="*/ 617393 w 7018757"/>
              <a:gd name="connsiteY11" fmla="*/ 247029 h 2017744"/>
              <a:gd name="connsiteX0" fmla="*/ 617393 w 7018757"/>
              <a:gd name="connsiteY0" fmla="*/ 247029 h 2136284"/>
              <a:gd name="connsiteX1" fmla="*/ 1866330 w 7018757"/>
              <a:gd name="connsiteY1" fmla="*/ 1429059 h 2136284"/>
              <a:gd name="connsiteX2" fmla="*/ 4051969 w 7018757"/>
              <a:gd name="connsiteY2" fmla="*/ 1139127 h 2136284"/>
              <a:gd name="connsiteX3" fmla="*/ 5903071 w 7018757"/>
              <a:gd name="connsiteY3" fmla="*/ 1339849 h 2136284"/>
              <a:gd name="connsiteX4" fmla="*/ 7018193 w 7018757"/>
              <a:gd name="connsiteY4" fmla="*/ 1986620 h 2136284"/>
              <a:gd name="connsiteX5" fmla="*/ 5769257 w 7018757"/>
              <a:gd name="connsiteY5" fmla="*/ 1897410 h 2136284"/>
              <a:gd name="connsiteX6" fmla="*/ 3629195 w 7018757"/>
              <a:gd name="connsiteY6" fmla="*/ 2136284 h 2136284"/>
              <a:gd name="connsiteX7" fmla="*/ 1531793 w 7018757"/>
              <a:gd name="connsiteY7" fmla="*/ 1986620 h 2136284"/>
              <a:gd name="connsiteX8" fmla="*/ 1487188 w 7018757"/>
              <a:gd name="connsiteY8" fmla="*/ 1942015 h 2136284"/>
              <a:gd name="connsiteX9" fmla="*/ 37530 w 7018757"/>
              <a:gd name="connsiteY9" fmla="*/ 1139127 h 2136284"/>
              <a:gd name="connsiteX10" fmla="*/ 438974 w 7018757"/>
              <a:gd name="connsiteY10" fmla="*/ 68610 h 2136284"/>
              <a:gd name="connsiteX11" fmla="*/ 617393 w 7018757"/>
              <a:gd name="connsiteY11" fmla="*/ 247029 h 2136284"/>
              <a:gd name="connsiteX0" fmla="*/ 617393 w 7018757"/>
              <a:gd name="connsiteY0" fmla="*/ 247029 h 2136284"/>
              <a:gd name="connsiteX1" fmla="*/ 1866330 w 7018757"/>
              <a:gd name="connsiteY1" fmla="*/ 1429059 h 2136284"/>
              <a:gd name="connsiteX2" fmla="*/ 4051969 w 7018757"/>
              <a:gd name="connsiteY2" fmla="*/ 1139127 h 2136284"/>
              <a:gd name="connsiteX3" fmla="*/ 5903071 w 7018757"/>
              <a:gd name="connsiteY3" fmla="*/ 1339849 h 2136284"/>
              <a:gd name="connsiteX4" fmla="*/ 7018193 w 7018757"/>
              <a:gd name="connsiteY4" fmla="*/ 1986620 h 2136284"/>
              <a:gd name="connsiteX5" fmla="*/ 5769257 w 7018757"/>
              <a:gd name="connsiteY5" fmla="*/ 1897410 h 2136284"/>
              <a:gd name="connsiteX6" fmla="*/ 3629195 w 7018757"/>
              <a:gd name="connsiteY6" fmla="*/ 2136284 h 2136284"/>
              <a:gd name="connsiteX7" fmla="*/ 1531793 w 7018757"/>
              <a:gd name="connsiteY7" fmla="*/ 1986620 h 2136284"/>
              <a:gd name="connsiteX8" fmla="*/ 545373 w 7018757"/>
              <a:gd name="connsiteY8" fmla="*/ 1770048 h 2136284"/>
              <a:gd name="connsiteX9" fmla="*/ 37530 w 7018757"/>
              <a:gd name="connsiteY9" fmla="*/ 1139127 h 2136284"/>
              <a:gd name="connsiteX10" fmla="*/ 438974 w 7018757"/>
              <a:gd name="connsiteY10" fmla="*/ 68610 h 2136284"/>
              <a:gd name="connsiteX11" fmla="*/ 617393 w 7018757"/>
              <a:gd name="connsiteY11" fmla="*/ 247029 h 2136284"/>
              <a:gd name="connsiteX0" fmla="*/ 617393 w 7018757"/>
              <a:gd name="connsiteY0" fmla="*/ 247029 h 2150053"/>
              <a:gd name="connsiteX1" fmla="*/ 1866330 w 7018757"/>
              <a:gd name="connsiteY1" fmla="*/ 1429059 h 2150053"/>
              <a:gd name="connsiteX2" fmla="*/ 4051969 w 7018757"/>
              <a:gd name="connsiteY2" fmla="*/ 1139127 h 2150053"/>
              <a:gd name="connsiteX3" fmla="*/ 5903071 w 7018757"/>
              <a:gd name="connsiteY3" fmla="*/ 1339849 h 2150053"/>
              <a:gd name="connsiteX4" fmla="*/ 7018193 w 7018757"/>
              <a:gd name="connsiteY4" fmla="*/ 1986620 h 2150053"/>
              <a:gd name="connsiteX5" fmla="*/ 5769257 w 7018757"/>
              <a:gd name="connsiteY5" fmla="*/ 1897410 h 2150053"/>
              <a:gd name="connsiteX6" fmla="*/ 3629195 w 7018757"/>
              <a:gd name="connsiteY6" fmla="*/ 2136284 h 2150053"/>
              <a:gd name="connsiteX7" fmla="*/ 1509369 w 7018757"/>
              <a:gd name="connsiteY7" fmla="*/ 2083352 h 2150053"/>
              <a:gd name="connsiteX8" fmla="*/ 545373 w 7018757"/>
              <a:gd name="connsiteY8" fmla="*/ 1770048 h 2150053"/>
              <a:gd name="connsiteX9" fmla="*/ 37530 w 7018757"/>
              <a:gd name="connsiteY9" fmla="*/ 1139127 h 2150053"/>
              <a:gd name="connsiteX10" fmla="*/ 438974 w 7018757"/>
              <a:gd name="connsiteY10" fmla="*/ 68610 h 2150053"/>
              <a:gd name="connsiteX11" fmla="*/ 617393 w 7018757"/>
              <a:gd name="connsiteY11" fmla="*/ 247029 h 2150053"/>
              <a:gd name="connsiteX0" fmla="*/ 617393 w 7018193"/>
              <a:gd name="connsiteY0" fmla="*/ 247029 h 2146897"/>
              <a:gd name="connsiteX1" fmla="*/ 1866330 w 7018193"/>
              <a:gd name="connsiteY1" fmla="*/ 1429059 h 2146897"/>
              <a:gd name="connsiteX2" fmla="*/ 4051969 w 7018193"/>
              <a:gd name="connsiteY2" fmla="*/ 1139127 h 2146897"/>
              <a:gd name="connsiteX3" fmla="*/ 5903071 w 7018193"/>
              <a:gd name="connsiteY3" fmla="*/ 1339849 h 2146897"/>
              <a:gd name="connsiteX4" fmla="*/ 7018193 w 7018193"/>
              <a:gd name="connsiteY4" fmla="*/ 1986620 h 2146897"/>
              <a:gd name="connsiteX5" fmla="*/ 5903803 w 7018193"/>
              <a:gd name="connsiteY5" fmla="*/ 1940402 h 2146897"/>
              <a:gd name="connsiteX6" fmla="*/ 3629195 w 7018193"/>
              <a:gd name="connsiteY6" fmla="*/ 2136284 h 2146897"/>
              <a:gd name="connsiteX7" fmla="*/ 1509369 w 7018193"/>
              <a:gd name="connsiteY7" fmla="*/ 2083352 h 2146897"/>
              <a:gd name="connsiteX8" fmla="*/ 545373 w 7018193"/>
              <a:gd name="connsiteY8" fmla="*/ 1770048 h 2146897"/>
              <a:gd name="connsiteX9" fmla="*/ 37530 w 7018193"/>
              <a:gd name="connsiteY9" fmla="*/ 1139127 h 2146897"/>
              <a:gd name="connsiteX10" fmla="*/ 438974 w 7018193"/>
              <a:gd name="connsiteY10" fmla="*/ 68610 h 2146897"/>
              <a:gd name="connsiteX11" fmla="*/ 617393 w 7018193"/>
              <a:gd name="connsiteY11" fmla="*/ 247029 h 2146897"/>
              <a:gd name="connsiteX0" fmla="*/ 617393 w 7982431"/>
              <a:gd name="connsiteY0" fmla="*/ 247029 h 2344831"/>
              <a:gd name="connsiteX1" fmla="*/ 1866330 w 7982431"/>
              <a:gd name="connsiteY1" fmla="*/ 1429059 h 2344831"/>
              <a:gd name="connsiteX2" fmla="*/ 4051969 w 7982431"/>
              <a:gd name="connsiteY2" fmla="*/ 1139127 h 2344831"/>
              <a:gd name="connsiteX3" fmla="*/ 5903071 w 7982431"/>
              <a:gd name="connsiteY3" fmla="*/ 1339849 h 2344831"/>
              <a:gd name="connsiteX4" fmla="*/ 7982431 w 7982431"/>
              <a:gd name="connsiteY4" fmla="*/ 2330555 h 2344831"/>
              <a:gd name="connsiteX5" fmla="*/ 5903803 w 7982431"/>
              <a:gd name="connsiteY5" fmla="*/ 1940402 h 2344831"/>
              <a:gd name="connsiteX6" fmla="*/ 3629195 w 7982431"/>
              <a:gd name="connsiteY6" fmla="*/ 2136284 h 2344831"/>
              <a:gd name="connsiteX7" fmla="*/ 1509369 w 7982431"/>
              <a:gd name="connsiteY7" fmla="*/ 2083352 h 2344831"/>
              <a:gd name="connsiteX8" fmla="*/ 545373 w 7982431"/>
              <a:gd name="connsiteY8" fmla="*/ 1770048 h 2344831"/>
              <a:gd name="connsiteX9" fmla="*/ 37530 w 7982431"/>
              <a:gd name="connsiteY9" fmla="*/ 1139127 h 2344831"/>
              <a:gd name="connsiteX10" fmla="*/ 438974 w 7982431"/>
              <a:gd name="connsiteY10" fmla="*/ 68610 h 2344831"/>
              <a:gd name="connsiteX11" fmla="*/ 617393 w 7982431"/>
              <a:gd name="connsiteY11" fmla="*/ 247029 h 2344831"/>
              <a:gd name="connsiteX0" fmla="*/ 617393 w 7982494"/>
              <a:gd name="connsiteY0" fmla="*/ 247029 h 2351678"/>
              <a:gd name="connsiteX1" fmla="*/ 1866330 w 7982494"/>
              <a:gd name="connsiteY1" fmla="*/ 1429059 h 2351678"/>
              <a:gd name="connsiteX2" fmla="*/ 4051969 w 7982494"/>
              <a:gd name="connsiteY2" fmla="*/ 1139127 h 2351678"/>
              <a:gd name="connsiteX3" fmla="*/ 5903071 w 7982494"/>
              <a:gd name="connsiteY3" fmla="*/ 1339849 h 2351678"/>
              <a:gd name="connsiteX4" fmla="*/ 7982431 w 7982494"/>
              <a:gd name="connsiteY4" fmla="*/ 2330555 h 2351678"/>
              <a:gd name="connsiteX5" fmla="*/ 5836531 w 7982494"/>
              <a:gd name="connsiteY5" fmla="*/ 2026386 h 2351678"/>
              <a:gd name="connsiteX6" fmla="*/ 3629195 w 7982494"/>
              <a:gd name="connsiteY6" fmla="*/ 2136284 h 2351678"/>
              <a:gd name="connsiteX7" fmla="*/ 1509369 w 7982494"/>
              <a:gd name="connsiteY7" fmla="*/ 2083352 h 2351678"/>
              <a:gd name="connsiteX8" fmla="*/ 545373 w 7982494"/>
              <a:gd name="connsiteY8" fmla="*/ 1770048 h 2351678"/>
              <a:gd name="connsiteX9" fmla="*/ 37530 w 7982494"/>
              <a:gd name="connsiteY9" fmla="*/ 1139127 h 2351678"/>
              <a:gd name="connsiteX10" fmla="*/ 438974 w 7982494"/>
              <a:gd name="connsiteY10" fmla="*/ 68610 h 2351678"/>
              <a:gd name="connsiteX11" fmla="*/ 617393 w 7982494"/>
              <a:gd name="connsiteY11" fmla="*/ 247029 h 2351678"/>
              <a:gd name="connsiteX0" fmla="*/ 617393 w 7982494"/>
              <a:gd name="connsiteY0" fmla="*/ 239248 h 2343897"/>
              <a:gd name="connsiteX1" fmla="*/ 1843907 w 7982494"/>
              <a:gd name="connsiteY1" fmla="*/ 1184823 h 2343897"/>
              <a:gd name="connsiteX2" fmla="*/ 4051969 w 7982494"/>
              <a:gd name="connsiteY2" fmla="*/ 1131346 h 2343897"/>
              <a:gd name="connsiteX3" fmla="*/ 5903071 w 7982494"/>
              <a:gd name="connsiteY3" fmla="*/ 1332068 h 2343897"/>
              <a:gd name="connsiteX4" fmla="*/ 7982431 w 7982494"/>
              <a:gd name="connsiteY4" fmla="*/ 2322774 h 2343897"/>
              <a:gd name="connsiteX5" fmla="*/ 5836531 w 7982494"/>
              <a:gd name="connsiteY5" fmla="*/ 2018605 h 2343897"/>
              <a:gd name="connsiteX6" fmla="*/ 3629195 w 7982494"/>
              <a:gd name="connsiteY6" fmla="*/ 2128503 h 2343897"/>
              <a:gd name="connsiteX7" fmla="*/ 1509369 w 7982494"/>
              <a:gd name="connsiteY7" fmla="*/ 2075571 h 2343897"/>
              <a:gd name="connsiteX8" fmla="*/ 545373 w 7982494"/>
              <a:gd name="connsiteY8" fmla="*/ 1762267 h 2343897"/>
              <a:gd name="connsiteX9" fmla="*/ 37530 w 7982494"/>
              <a:gd name="connsiteY9" fmla="*/ 1131346 h 2343897"/>
              <a:gd name="connsiteX10" fmla="*/ 438974 w 7982494"/>
              <a:gd name="connsiteY10" fmla="*/ 60829 h 2343897"/>
              <a:gd name="connsiteX11" fmla="*/ 617393 w 7982494"/>
              <a:gd name="connsiteY11" fmla="*/ 239248 h 2343897"/>
              <a:gd name="connsiteX0" fmla="*/ 641944 w 8007045"/>
              <a:gd name="connsiteY0" fmla="*/ 380558 h 2485207"/>
              <a:gd name="connsiteX1" fmla="*/ 1868458 w 8007045"/>
              <a:gd name="connsiteY1" fmla="*/ 1326133 h 2485207"/>
              <a:gd name="connsiteX2" fmla="*/ 4076520 w 8007045"/>
              <a:gd name="connsiteY2" fmla="*/ 1272656 h 2485207"/>
              <a:gd name="connsiteX3" fmla="*/ 5927622 w 8007045"/>
              <a:gd name="connsiteY3" fmla="*/ 1473378 h 2485207"/>
              <a:gd name="connsiteX4" fmla="*/ 8006982 w 8007045"/>
              <a:gd name="connsiteY4" fmla="*/ 2464084 h 2485207"/>
              <a:gd name="connsiteX5" fmla="*/ 5861082 w 8007045"/>
              <a:gd name="connsiteY5" fmla="*/ 2159915 h 2485207"/>
              <a:gd name="connsiteX6" fmla="*/ 3653746 w 8007045"/>
              <a:gd name="connsiteY6" fmla="*/ 2269813 h 2485207"/>
              <a:gd name="connsiteX7" fmla="*/ 1533920 w 8007045"/>
              <a:gd name="connsiteY7" fmla="*/ 2216881 h 2485207"/>
              <a:gd name="connsiteX8" fmla="*/ 569924 w 8007045"/>
              <a:gd name="connsiteY8" fmla="*/ 1903577 h 2485207"/>
              <a:gd name="connsiteX9" fmla="*/ 62081 w 8007045"/>
              <a:gd name="connsiteY9" fmla="*/ 1272656 h 2485207"/>
              <a:gd name="connsiteX10" fmla="*/ 216860 w 8007045"/>
              <a:gd name="connsiteY10" fmla="*/ 40920 h 2485207"/>
              <a:gd name="connsiteX11" fmla="*/ 641944 w 8007045"/>
              <a:gd name="connsiteY11" fmla="*/ 380558 h 2485207"/>
              <a:gd name="connsiteX0" fmla="*/ 641944 w 8007045"/>
              <a:gd name="connsiteY0" fmla="*/ 378034 h 2482683"/>
              <a:gd name="connsiteX1" fmla="*/ 1868458 w 8007045"/>
              <a:gd name="connsiteY1" fmla="*/ 1151642 h 2482683"/>
              <a:gd name="connsiteX2" fmla="*/ 4076520 w 8007045"/>
              <a:gd name="connsiteY2" fmla="*/ 1270132 h 2482683"/>
              <a:gd name="connsiteX3" fmla="*/ 5927622 w 8007045"/>
              <a:gd name="connsiteY3" fmla="*/ 1470854 h 2482683"/>
              <a:gd name="connsiteX4" fmla="*/ 8006982 w 8007045"/>
              <a:gd name="connsiteY4" fmla="*/ 2461560 h 2482683"/>
              <a:gd name="connsiteX5" fmla="*/ 5861082 w 8007045"/>
              <a:gd name="connsiteY5" fmla="*/ 2157391 h 2482683"/>
              <a:gd name="connsiteX6" fmla="*/ 3653746 w 8007045"/>
              <a:gd name="connsiteY6" fmla="*/ 2267289 h 2482683"/>
              <a:gd name="connsiteX7" fmla="*/ 1533920 w 8007045"/>
              <a:gd name="connsiteY7" fmla="*/ 2214357 h 2482683"/>
              <a:gd name="connsiteX8" fmla="*/ 569924 w 8007045"/>
              <a:gd name="connsiteY8" fmla="*/ 1901053 h 2482683"/>
              <a:gd name="connsiteX9" fmla="*/ 62081 w 8007045"/>
              <a:gd name="connsiteY9" fmla="*/ 1270132 h 2482683"/>
              <a:gd name="connsiteX10" fmla="*/ 216860 w 8007045"/>
              <a:gd name="connsiteY10" fmla="*/ 38396 h 2482683"/>
              <a:gd name="connsiteX11" fmla="*/ 641944 w 8007045"/>
              <a:gd name="connsiteY11" fmla="*/ 378034 h 2482683"/>
              <a:gd name="connsiteX0" fmla="*/ 641944 w 8007045"/>
              <a:gd name="connsiteY0" fmla="*/ 374594 h 2479243"/>
              <a:gd name="connsiteX1" fmla="*/ 1913305 w 8007045"/>
              <a:gd name="connsiteY1" fmla="*/ 879503 h 2479243"/>
              <a:gd name="connsiteX2" fmla="*/ 4076520 w 8007045"/>
              <a:gd name="connsiteY2" fmla="*/ 1266692 h 2479243"/>
              <a:gd name="connsiteX3" fmla="*/ 5927622 w 8007045"/>
              <a:gd name="connsiteY3" fmla="*/ 1467414 h 2479243"/>
              <a:gd name="connsiteX4" fmla="*/ 8006982 w 8007045"/>
              <a:gd name="connsiteY4" fmla="*/ 2458120 h 2479243"/>
              <a:gd name="connsiteX5" fmla="*/ 5861082 w 8007045"/>
              <a:gd name="connsiteY5" fmla="*/ 2153951 h 2479243"/>
              <a:gd name="connsiteX6" fmla="*/ 3653746 w 8007045"/>
              <a:gd name="connsiteY6" fmla="*/ 2263849 h 2479243"/>
              <a:gd name="connsiteX7" fmla="*/ 1533920 w 8007045"/>
              <a:gd name="connsiteY7" fmla="*/ 2210917 h 2479243"/>
              <a:gd name="connsiteX8" fmla="*/ 569924 w 8007045"/>
              <a:gd name="connsiteY8" fmla="*/ 1897613 h 2479243"/>
              <a:gd name="connsiteX9" fmla="*/ 62081 w 8007045"/>
              <a:gd name="connsiteY9" fmla="*/ 1266692 h 2479243"/>
              <a:gd name="connsiteX10" fmla="*/ 216860 w 8007045"/>
              <a:gd name="connsiteY10" fmla="*/ 34956 h 2479243"/>
              <a:gd name="connsiteX11" fmla="*/ 641944 w 8007045"/>
              <a:gd name="connsiteY11" fmla="*/ 374594 h 2479243"/>
              <a:gd name="connsiteX0" fmla="*/ 641944 w 8007045"/>
              <a:gd name="connsiteY0" fmla="*/ 374594 h 2479243"/>
              <a:gd name="connsiteX1" fmla="*/ 1913305 w 8007045"/>
              <a:gd name="connsiteY1" fmla="*/ 879503 h 2479243"/>
              <a:gd name="connsiteX2" fmla="*/ 4143792 w 8007045"/>
              <a:gd name="connsiteY2" fmla="*/ 1202205 h 2479243"/>
              <a:gd name="connsiteX3" fmla="*/ 5927622 w 8007045"/>
              <a:gd name="connsiteY3" fmla="*/ 1467414 h 2479243"/>
              <a:gd name="connsiteX4" fmla="*/ 8006982 w 8007045"/>
              <a:gd name="connsiteY4" fmla="*/ 2458120 h 2479243"/>
              <a:gd name="connsiteX5" fmla="*/ 5861082 w 8007045"/>
              <a:gd name="connsiteY5" fmla="*/ 2153951 h 2479243"/>
              <a:gd name="connsiteX6" fmla="*/ 3653746 w 8007045"/>
              <a:gd name="connsiteY6" fmla="*/ 2263849 h 2479243"/>
              <a:gd name="connsiteX7" fmla="*/ 1533920 w 8007045"/>
              <a:gd name="connsiteY7" fmla="*/ 2210917 h 2479243"/>
              <a:gd name="connsiteX8" fmla="*/ 569924 w 8007045"/>
              <a:gd name="connsiteY8" fmla="*/ 1897613 h 2479243"/>
              <a:gd name="connsiteX9" fmla="*/ 62081 w 8007045"/>
              <a:gd name="connsiteY9" fmla="*/ 1266692 h 2479243"/>
              <a:gd name="connsiteX10" fmla="*/ 216860 w 8007045"/>
              <a:gd name="connsiteY10" fmla="*/ 34956 h 2479243"/>
              <a:gd name="connsiteX11" fmla="*/ 641944 w 8007045"/>
              <a:gd name="connsiteY11" fmla="*/ 374594 h 2479243"/>
              <a:gd name="connsiteX0" fmla="*/ 641944 w 8007045"/>
              <a:gd name="connsiteY0" fmla="*/ 376311 h 2480960"/>
              <a:gd name="connsiteX1" fmla="*/ 2025426 w 8007045"/>
              <a:gd name="connsiteY1" fmla="*/ 1020943 h 2480960"/>
              <a:gd name="connsiteX2" fmla="*/ 4143792 w 8007045"/>
              <a:gd name="connsiteY2" fmla="*/ 1203922 h 2480960"/>
              <a:gd name="connsiteX3" fmla="*/ 5927622 w 8007045"/>
              <a:gd name="connsiteY3" fmla="*/ 1469131 h 2480960"/>
              <a:gd name="connsiteX4" fmla="*/ 8006982 w 8007045"/>
              <a:gd name="connsiteY4" fmla="*/ 2459837 h 2480960"/>
              <a:gd name="connsiteX5" fmla="*/ 5861082 w 8007045"/>
              <a:gd name="connsiteY5" fmla="*/ 2155668 h 2480960"/>
              <a:gd name="connsiteX6" fmla="*/ 3653746 w 8007045"/>
              <a:gd name="connsiteY6" fmla="*/ 2265566 h 2480960"/>
              <a:gd name="connsiteX7" fmla="*/ 1533920 w 8007045"/>
              <a:gd name="connsiteY7" fmla="*/ 2212634 h 2480960"/>
              <a:gd name="connsiteX8" fmla="*/ 569924 w 8007045"/>
              <a:gd name="connsiteY8" fmla="*/ 1899330 h 2480960"/>
              <a:gd name="connsiteX9" fmla="*/ 62081 w 8007045"/>
              <a:gd name="connsiteY9" fmla="*/ 1268409 h 2480960"/>
              <a:gd name="connsiteX10" fmla="*/ 216860 w 8007045"/>
              <a:gd name="connsiteY10" fmla="*/ 36673 h 2480960"/>
              <a:gd name="connsiteX11" fmla="*/ 641944 w 8007045"/>
              <a:gd name="connsiteY11" fmla="*/ 376311 h 2480960"/>
              <a:gd name="connsiteX0" fmla="*/ 641944 w 8007045"/>
              <a:gd name="connsiteY0" fmla="*/ 375767 h 2480416"/>
              <a:gd name="connsiteX1" fmla="*/ 2070274 w 8007045"/>
              <a:gd name="connsiteY1" fmla="*/ 977407 h 2480416"/>
              <a:gd name="connsiteX2" fmla="*/ 4143792 w 8007045"/>
              <a:gd name="connsiteY2" fmla="*/ 1203378 h 2480416"/>
              <a:gd name="connsiteX3" fmla="*/ 5927622 w 8007045"/>
              <a:gd name="connsiteY3" fmla="*/ 1468587 h 2480416"/>
              <a:gd name="connsiteX4" fmla="*/ 8006982 w 8007045"/>
              <a:gd name="connsiteY4" fmla="*/ 2459293 h 2480416"/>
              <a:gd name="connsiteX5" fmla="*/ 5861082 w 8007045"/>
              <a:gd name="connsiteY5" fmla="*/ 2155124 h 2480416"/>
              <a:gd name="connsiteX6" fmla="*/ 3653746 w 8007045"/>
              <a:gd name="connsiteY6" fmla="*/ 2265022 h 2480416"/>
              <a:gd name="connsiteX7" fmla="*/ 1533920 w 8007045"/>
              <a:gd name="connsiteY7" fmla="*/ 2212090 h 2480416"/>
              <a:gd name="connsiteX8" fmla="*/ 569924 w 8007045"/>
              <a:gd name="connsiteY8" fmla="*/ 1898786 h 2480416"/>
              <a:gd name="connsiteX9" fmla="*/ 62081 w 8007045"/>
              <a:gd name="connsiteY9" fmla="*/ 1267865 h 2480416"/>
              <a:gd name="connsiteX10" fmla="*/ 216860 w 8007045"/>
              <a:gd name="connsiteY10" fmla="*/ 36129 h 2480416"/>
              <a:gd name="connsiteX11" fmla="*/ 641944 w 8007045"/>
              <a:gd name="connsiteY11" fmla="*/ 375767 h 2480416"/>
              <a:gd name="connsiteX0" fmla="*/ 641944 w 8007045"/>
              <a:gd name="connsiteY0" fmla="*/ 375237 h 2479886"/>
              <a:gd name="connsiteX1" fmla="*/ 2159971 w 8007045"/>
              <a:gd name="connsiteY1" fmla="*/ 933885 h 2479886"/>
              <a:gd name="connsiteX2" fmla="*/ 4143792 w 8007045"/>
              <a:gd name="connsiteY2" fmla="*/ 1202848 h 2479886"/>
              <a:gd name="connsiteX3" fmla="*/ 5927622 w 8007045"/>
              <a:gd name="connsiteY3" fmla="*/ 1468057 h 2479886"/>
              <a:gd name="connsiteX4" fmla="*/ 8006982 w 8007045"/>
              <a:gd name="connsiteY4" fmla="*/ 2458763 h 2479886"/>
              <a:gd name="connsiteX5" fmla="*/ 5861082 w 8007045"/>
              <a:gd name="connsiteY5" fmla="*/ 2154594 h 2479886"/>
              <a:gd name="connsiteX6" fmla="*/ 3653746 w 8007045"/>
              <a:gd name="connsiteY6" fmla="*/ 2264492 h 2479886"/>
              <a:gd name="connsiteX7" fmla="*/ 1533920 w 8007045"/>
              <a:gd name="connsiteY7" fmla="*/ 2211560 h 2479886"/>
              <a:gd name="connsiteX8" fmla="*/ 569924 w 8007045"/>
              <a:gd name="connsiteY8" fmla="*/ 1898256 h 2479886"/>
              <a:gd name="connsiteX9" fmla="*/ 62081 w 8007045"/>
              <a:gd name="connsiteY9" fmla="*/ 1267335 h 2479886"/>
              <a:gd name="connsiteX10" fmla="*/ 216860 w 8007045"/>
              <a:gd name="connsiteY10" fmla="*/ 35599 h 2479886"/>
              <a:gd name="connsiteX11" fmla="*/ 641944 w 8007045"/>
              <a:gd name="connsiteY11" fmla="*/ 375237 h 2479886"/>
              <a:gd name="connsiteX0" fmla="*/ 641944 w 8008285"/>
              <a:gd name="connsiteY0" fmla="*/ 375237 h 2486809"/>
              <a:gd name="connsiteX1" fmla="*/ 2159971 w 8008285"/>
              <a:gd name="connsiteY1" fmla="*/ 933885 h 2486809"/>
              <a:gd name="connsiteX2" fmla="*/ 4143792 w 8008285"/>
              <a:gd name="connsiteY2" fmla="*/ 1202848 h 2486809"/>
              <a:gd name="connsiteX3" fmla="*/ 5927622 w 8008285"/>
              <a:gd name="connsiteY3" fmla="*/ 1468057 h 2486809"/>
              <a:gd name="connsiteX4" fmla="*/ 8006982 w 8008285"/>
              <a:gd name="connsiteY4" fmla="*/ 2458763 h 2486809"/>
              <a:gd name="connsiteX5" fmla="*/ 6197444 w 8008285"/>
              <a:gd name="connsiteY5" fmla="*/ 2219081 h 2486809"/>
              <a:gd name="connsiteX6" fmla="*/ 3653746 w 8008285"/>
              <a:gd name="connsiteY6" fmla="*/ 2264492 h 2486809"/>
              <a:gd name="connsiteX7" fmla="*/ 1533920 w 8008285"/>
              <a:gd name="connsiteY7" fmla="*/ 2211560 h 2486809"/>
              <a:gd name="connsiteX8" fmla="*/ 569924 w 8008285"/>
              <a:gd name="connsiteY8" fmla="*/ 1898256 h 2486809"/>
              <a:gd name="connsiteX9" fmla="*/ 62081 w 8008285"/>
              <a:gd name="connsiteY9" fmla="*/ 1267335 h 2486809"/>
              <a:gd name="connsiteX10" fmla="*/ 216860 w 8008285"/>
              <a:gd name="connsiteY10" fmla="*/ 35599 h 2486809"/>
              <a:gd name="connsiteX11" fmla="*/ 641944 w 8008285"/>
              <a:gd name="connsiteY11" fmla="*/ 375237 h 2486809"/>
              <a:gd name="connsiteX0" fmla="*/ 641944 w 8792661"/>
              <a:gd name="connsiteY0" fmla="*/ 375237 h 2620422"/>
              <a:gd name="connsiteX1" fmla="*/ 2159971 w 8792661"/>
              <a:gd name="connsiteY1" fmla="*/ 933885 h 2620422"/>
              <a:gd name="connsiteX2" fmla="*/ 4143792 w 8792661"/>
              <a:gd name="connsiteY2" fmla="*/ 1202848 h 2620422"/>
              <a:gd name="connsiteX3" fmla="*/ 5927622 w 8792661"/>
              <a:gd name="connsiteY3" fmla="*/ 1468057 h 2620422"/>
              <a:gd name="connsiteX4" fmla="*/ 8791827 w 8792661"/>
              <a:gd name="connsiteY4" fmla="*/ 2598487 h 2620422"/>
              <a:gd name="connsiteX5" fmla="*/ 6197444 w 8792661"/>
              <a:gd name="connsiteY5" fmla="*/ 2219081 h 2620422"/>
              <a:gd name="connsiteX6" fmla="*/ 3653746 w 8792661"/>
              <a:gd name="connsiteY6" fmla="*/ 2264492 h 2620422"/>
              <a:gd name="connsiteX7" fmla="*/ 1533920 w 8792661"/>
              <a:gd name="connsiteY7" fmla="*/ 2211560 h 2620422"/>
              <a:gd name="connsiteX8" fmla="*/ 569924 w 8792661"/>
              <a:gd name="connsiteY8" fmla="*/ 1898256 h 2620422"/>
              <a:gd name="connsiteX9" fmla="*/ 62081 w 8792661"/>
              <a:gd name="connsiteY9" fmla="*/ 1267335 h 2620422"/>
              <a:gd name="connsiteX10" fmla="*/ 216860 w 8792661"/>
              <a:gd name="connsiteY10" fmla="*/ 35599 h 2620422"/>
              <a:gd name="connsiteX11" fmla="*/ 641944 w 8792661"/>
              <a:gd name="connsiteY11" fmla="*/ 375237 h 2620422"/>
              <a:gd name="connsiteX0" fmla="*/ 641944 w 8792329"/>
              <a:gd name="connsiteY0" fmla="*/ 375237 h 2615559"/>
              <a:gd name="connsiteX1" fmla="*/ 2159971 w 8792329"/>
              <a:gd name="connsiteY1" fmla="*/ 933885 h 2615559"/>
              <a:gd name="connsiteX2" fmla="*/ 4143792 w 8792329"/>
              <a:gd name="connsiteY2" fmla="*/ 1202848 h 2615559"/>
              <a:gd name="connsiteX3" fmla="*/ 6398529 w 8792329"/>
              <a:gd name="connsiteY3" fmla="*/ 1575536 h 2615559"/>
              <a:gd name="connsiteX4" fmla="*/ 8791827 w 8792329"/>
              <a:gd name="connsiteY4" fmla="*/ 2598487 h 2615559"/>
              <a:gd name="connsiteX5" fmla="*/ 6197444 w 8792329"/>
              <a:gd name="connsiteY5" fmla="*/ 2219081 h 2615559"/>
              <a:gd name="connsiteX6" fmla="*/ 3653746 w 8792329"/>
              <a:gd name="connsiteY6" fmla="*/ 2264492 h 2615559"/>
              <a:gd name="connsiteX7" fmla="*/ 1533920 w 8792329"/>
              <a:gd name="connsiteY7" fmla="*/ 2211560 h 2615559"/>
              <a:gd name="connsiteX8" fmla="*/ 569924 w 8792329"/>
              <a:gd name="connsiteY8" fmla="*/ 1898256 h 2615559"/>
              <a:gd name="connsiteX9" fmla="*/ 62081 w 8792329"/>
              <a:gd name="connsiteY9" fmla="*/ 1267335 h 2615559"/>
              <a:gd name="connsiteX10" fmla="*/ 216860 w 8792329"/>
              <a:gd name="connsiteY10" fmla="*/ 35599 h 2615559"/>
              <a:gd name="connsiteX11" fmla="*/ 641944 w 8792329"/>
              <a:gd name="connsiteY11" fmla="*/ 375237 h 2615559"/>
              <a:gd name="connsiteX0" fmla="*/ 641944 w 8792315"/>
              <a:gd name="connsiteY0" fmla="*/ 375237 h 2615559"/>
              <a:gd name="connsiteX1" fmla="*/ 2159971 w 8792315"/>
              <a:gd name="connsiteY1" fmla="*/ 933885 h 2615559"/>
              <a:gd name="connsiteX2" fmla="*/ 4435306 w 8792315"/>
              <a:gd name="connsiteY2" fmla="*/ 1202848 h 2615559"/>
              <a:gd name="connsiteX3" fmla="*/ 6398529 w 8792315"/>
              <a:gd name="connsiteY3" fmla="*/ 1575536 h 2615559"/>
              <a:gd name="connsiteX4" fmla="*/ 8791827 w 8792315"/>
              <a:gd name="connsiteY4" fmla="*/ 2598487 h 2615559"/>
              <a:gd name="connsiteX5" fmla="*/ 6197444 w 8792315"/>
              <a:gd name="connsiteY5" fmla="*/ 2219081 h 2615559"/>
              <a:gd name="connsiteX6" fmla="*/ 3653746 w 8792315"/>
              <a:gd name="connsiteY6" fmla="*/ 2264492 h 2615559"/>
              <a:gd name="connsiteX7" fmla="*/ 1533920 w 8792315"/>
              <a:gd name="connsiteY7" fmla="*/ 2211560 h 2615559"/>
              <a:gd name="connsiteX8" fmla="*/ 569924 w 8792315"/>
              <a:gd name="connsiteY8" fmla="*/ 1898256 h 2615559"/>
              <a:gd name="connsiteX9" fmla="*/ 62081 w 8792315"/>
              <a:gd name="connsiteY9" fmla="*/ 1267335 h 2615559"/>
              <a:gd name="connsiteX10" fmla="*/ 216860 w 8792315"/>
              <a:gd name="connsiteY10" fmla="*/ 35599 h 2615559"/>
              <a:gd name="connsiteX11" fmla="*/ 641944 w 8792315"/>
              <a:gd name="connsiteY11" fmla="*/ 375237 h 2615559"/>
              <a:gd name="connsiteX0" fmla="*/ 641944 w 8792315"/>
              <a:gd name="connsiteY0" fmla="*/ 375237 h 2615559"/>
              <a:gd name="connsiteX1" fmla="*/ 2159971 w 8792315"/>
              <a:gd name="connsiteY1" fmla="*/ 933885 h 2615559"/>
              <a:gd name="connsiteX2" fmla="*/ 4435306 w 8792315"/>
              <a:gd name="connsiteY2" fmla="*/ 1202848 h 2615559"/>
              <a:gd name="connsiteX3" fmla="*/ 6398529 w 8792315"/>
              <a:gd name="connsiteY3" fmla="*/ 1575536 h 2615559"/>
              <a:gd name="connsiteX4" fmla="*/ 8791827 w 8792315"/>
              <a:gd name="connsiteY4" fmla="*/ 2598487 h 2615559"/>
              <a:gd name="connsiteX5" fmla="*/ 6197444 w 8792315"/>
              <a:gd name="connsiteY5" fmla="*/ 2219081 h 2615559"/>
              <a:gd name="connsiteX6" fmla="*/ 3653746 w 8792315"/>
              <a:gd name="connsiteY6" fmla="*/ 2264492 h 2615559"/>
              <a:gd name="connsiteX7" fmla="*/ 1533920 w 8792315"/>
              <a:gd name="connsiteY7" fmla="*/ 2211560 h 2615559"/>
              <a:gd name="connsiteX8" fmla="*/ 480227 w 8792315"/>
              <a:gd name="connsiteY8" fmla="*/ 1909004 h 2615559"/>
              <a:gd name="connsiteX9" fmla="*/ 62081 w 8792315"/>
              <a:gd name="connsiteY9" fmla="*/ 1267335 h 2615559"/>
              <a:gd name="connsiteX10" fmla="*/ 216860 w 8792315"/>
              <a:gd name="connsiteY10" fmla="*/ 35599 h 2615559"/>
              <a:gd name="connsiteX11" fmla="*/ 641944 w 8792315"/>
              <a:gd name="connsiteY11" fmla="*/ 375237 h 2615559"/>
              <a:gd name="connsiteX0" fmla="*/ 641944 w 8792315"/>
              <a:gd name="connsiteY0" fmla="*/ 374140 h 2614462"/>
              <a:gd name="connsiteX1" fmla="*/ 2297152 w 8792315"/>
              <a:gd name="connsiteY1" fmla="*/ 840144 h 2614462"/>
              <a:gd name="connsiteX2" fmla="*/ 4435306 w 8792315"/>
              <a:gd name="connsiteY2" fmla="*/ 1201751 h 2614462"/>
              <a:gd name="connsiteX3" fmla="*/ 6398529 w 8792315"/>
              <a:gd name="connsiteY3" fmla="*/ 1574439 h 2614462"/>
              <a:gd name="connsiteX4" fmla="*/ 8791827 w 8792315"/>
              <a:gd name="connsiteY4" fmla="*/ 2597390 h 2614462"/>
              <a:gd name="connsiteX5" fmla="*/ 6197444 w 8792315"/>
              <a:gd name="connsiteY5" fmla="*/ 2217984 h 2614462"/>
              <a:gd name="connsiteX6" fmla="*/ 3653746 w 8792315"/>
              <a:gd name="connsiteY6" fmla="*/ 2263395 h 2614462"/>
              <a:gd name="connsiteX7" fmla="*/ 1533920 w 8792315"/>
              <a:gd name="connsiteY7" fmla="*/ 2210463 h 2614462"/>
              <a:gd name="connsiteX8" fmla="*/ 480227 w 8792315"/>
              <a:gd name="connsiteY8" fmla="*/ 1907907 h 2614462"/>
              <a:gd name="connsiteX9" fmla="*/ 62081 w 8792315"/>
              <a:gd name="connsiteY9" fmla="*/ 1266238 h 2614462"/>
              <a:gd name="connsiteX10" fmla="*/ 216860 w 8792315"/>
              <a:gd name="connsiteY10" fmla="*/ 34502 h 2614462"/>
              <a:gd name="connsiteX11" fmla="*/ 641944 w 8792315"/>
              <a:gd name="connsiteY11" fmla="*/ 374140 h 2614462"/>
              <a:gd name="connsiteX0" fmla="*/ 641944 w 8792315"/>
              <a:gd name="connsiteY0" fmla="*/ 374140 h 2614462"/>
              <a:gd name="connsiteX1" fmla="*/ 2297152 w 8792315"/>
              <a:gd name="connsiteY1" fmla="*/ 840144 h 2614462"/>
              <a:gd name="connsiteX2" fmla="*/ 4435306 w 8792315"/>
              <a:gd name="connsiteY2" fmla="*/ 1201751 h 2614462"/>
              <a:gd name="connsiteX3" fmla="*/ 6398529 w 8792315"/>
              <a:gd name="connsiteY3" fmla="*/ 1574439 h 2614462"/>
              <a:gd name="connsiteX4" fmla="*/ 8791827 w 8792315"/>
              <a:gd name="connsiteY4" fmla="*/ 2597390 h 2614462"/>
              <a:gd name="connsiteX5" fmla="*/ 6197444 w 8792315"/>
              <a:gd name="connsiteY5" fmla="*/ 2217984 h 2614462"/>
              <a:gd name="connsiteX6" fmla="*/ 3653746 w 8792315"/>
              <a:gd name="connsiteY6" fmla="*/ 2263395 h 2614462"/>
              <a:gd name="connsiteX7" fmla="*/ 1533920 w 8792315"/>
              <a:gd name="connsiteY7" fmla="*/ 2210463 h 2614462"/>
              <a:gd name="connsiteX8" fmla="*/ 480227 w 8792315"/>
              <a:gd name="connsiteY8" fmla="*/ 1907907 h 2614462"/>
              <a:gd name="connsiteX9" fmla="*/ 62081 w 8792315"/>
              <a:gd name="connsiteY9" fmla="*/ 1266238 h 2614462"/>
              <a:gd name="connsiteX10" fmla="*/ 216860 w 8792315"/>
              <a:gd name="connsiteY10" fmla="*/ 34502 h 2614462"/>
              <a:gd name="connsiteX11" fmla="*/ 641944 w 8792315"/>
              <a:gd name="connsiteY11" fmla="*/ 374140 h 2614462"/>
              <a:gd name="connsiteX0" fmla="*/ 641944 w 8792315"/>
              <a:gd name="connsiteY0" fmla="*/ 374140 h 2614462"/>
              <a:gd name="connsiteX1" fmla="*/ 2297152 w 8792315"/>
              <a:gd name="connsiteY1" fmla="*/ 840144 h 2614462"/>
              <a:gd name="connsiteX2" fmla="*/ 4435306 w 8792315"/>
              <a:gd name="connsiteY2" fmla="*/ 1201751 h 2614462"/>
              <a:gd name="connsiteX3" fmla="*/ 6398529 w 8792315"/>
              <a:gd name="connsiteY3" fmla="*/ 1574439 h 2614462"/>
              <a:gd name="connsiteX4" fmla="*/ 8791827 w 8792315"/>
              <a:gd name="connsiteY4" fmla="*/ 2597390 h 2614462"/>
              <a:gd name="connsiteX5" fmla="*/ 6197444 w 8792315"/>
              <a:gd name="connsiteY5" fmla="*/ 2217984 h 2614462"/>
              <a:gd name="connsiteX6" fmla="*/ 3653746 w 8792315"/>
              <a:gd name="connsiteY6" fmla="*/ 2263395 h 2614462"/>
              <a:gd name="connsiteX7" fmla="*/ 1533920 w 8792315"/>
              <a:gd name="connsiteY7" fmla="*/ 2210463 h 2614462"/>
              <a:gd name="connsiteX8" fmla="*/ 480227 w 8792315"/>
              <a:gd name="connsiteY8" fmla="*/ 1907907 h 2614462"/>
              <a:gd name="connsiteX9" fmla="*/ 62081 w 8792315"/>
              <a:gd name="connsiteY9" fmla="*/ 1266238 h 2614462"/>
              <a:gd name="connsiteX10" fmla="*/ 216860 w 8792315"/>
              <a:gd name="connsiteY10" fmla="*/ 34502 h 2614462"/>
              <a:gd name="connsiteX11" fmla="*/ 641944 w 8792315"/>
              <a:gd name="connsiteY11" fmla="*/ 374140 h 2614462"/>
              <a:gd name="connsiteX0" fmla="*/ 641944 w 8792309"/>
              <a:gd name="connsiteY0" fmla="*/ 374140 h 2614462"/>
              <a:gd name="connsiteX1" fmla="*/ 2297152 w 8792309"/>
              <a:gd name="connsiteY1" fmla="*/ 840144 h 2614462"/>
              <a:gd name="connsiteX2" fmla="*/ 4557245 w 8792309"/>
              <a:gd name="connsiteY2" fmla="*/ 1101387 h 2614462"/>
              <a:gd name="connsiteX3" fmla="*/ 6398529 w 8792309"/>
              <a:gd name="connsiteY3" fmla="*/ 1574439 h 2614462"/>
              <a:gd name="connsiteX4" fmla="*/ 8791827 w 8792309"/>
              <a:gd name="connsiteY4" fmla="*/ 2597390 h 2614462"/>
              <a:gd name="connsiteX5" fmla="*/ 6197444 w 8792309"/>
              <a:gd name="connsiteY5" fmla="*/ 2217984 h 2614462"/>
              <a:gd name="connsiteX6" fmla="*/ 3653746 w 8792309"/>
              <a:gd name="connsiteY6" fmla="*/ 2263395 h 2614462"/>
              <a:gd name="connsiteX7" fmla="*/ 1533920 w 8792309"/>
              <a:gd name="connsiteY7" fmla="*/ 2210463 h 2614462"/>
              <a:gd name="connsiteX8" fmla="*/ 480227 w 8792309"/>
              <a:gd name="connsiteY8" fmla="*/ 1907907 h 2614462"/>
              <a:gd name="connsiteX9" fmla="*/ 62081 w 8792309"/>
              <a:gd name="connsiteY9" fmla="*/ 1266238 h 2614462"/>
              <a:gd name="connsiteX10" fmla="*/ 216860 w 8792309"/>
              <a:gd name="connsiteY10" fmla="*/ 34502 h 2614462"/>
              <a:gd name="connsiteX11" fmla="*/ 641944 w 8792309"/>
              <a:gd name="connsiteY11" fmla="*/ 374140 h 2614462"/>
              <a:gd name="connsiteX0" fmla="*/ 641944 w 8792295"/>
              <a:gd name="connsiteY0" fmla="*/ 374140 h 2614462"/>
              <a:gd name="connsiteX1" fmla="*/ 2297152 w 8792295"/>
              <a:gd name="connsiteY1" fmla="*/ 840144 h 2614462"/>
              <a:gd name="connsiteX2" fmla="*/ 4877336 w 8792295"/>
              <a:gd name="connsiteY2" fmla="*/ 962422 h 2614462"/>
              <a:gd name="connsiteX3" fmla="*/ 6398529 w 8792295"/>
              <a:gd name="connsiteY3" fmla="*/ 1574439 h 2614462"/>
              <a:gd name="connsiteX4" fmla="*/ 8791827 w 8792295"/>
              <a:gd name="connsiteY4" fmla="*/ 2597390 h 2614462"/>
              <a:gd name="connsiteX5" fmla="*/ 6197444 w 8792295"/>
              <a:gd name="connsiteY5" fmla="*/ 2217984 h 2614462"/>
              <a:gd name="connsiteX6" fmla="*/ 3653746 w 8792295"/>
              <a:gd name="connsiteY6" fmla="*/ 2263395 h 2614462"/>
              <a:gd name="connsiteX7" fmla="*/ 1533920 w 8792295"/>
              <a:gd name="connsiteY7" fmla="*/ 2210463 h 2614462"/>
              <a:gd name="connsiteX8" fmla="*/ 480227 w 8792295"/>
              <a:gd name="connsiteY8" fmla="*/ 1907907 h 2614462"/>
              <a:gd name="connsiteX9" fmla="*/ 62081 w 8792295"/>
              <a:gd name="connsiteY9" fmla="*/ 1266238 h 2614462"/>
              <a:gd name="connsiteX10" fmla="*/ 216860 w 8792295"/>
              <a:gd name="connsiteY10" fmla="*/ 34502 h 2614462"/>
              <a:gd name="connsiteX11" fmla="*/ 641944 w 8792295"/>
              <a:gd name="connsiteY11" fmla="*/ 374140 h 2614462"/>
              <a:gd name="connsiteX0" fmla="*/ 641944 w 8805384"/>
              <a:gd name="connsiteY0" fmla="*/ 374140 h 2611840"/>
              <a:gd name="connsiteX1" fmla="*/ 2297152 w 8805384"/>
              <a:gd name="connsiteY1" fmla="*/ 840144 h 2611840"/>
              <a:gd name="connsiteX2" fmla="*/ 4877336 w 8805384"/>
              <a:gd name="connsiteY2" fmla="*/ 962422 h 2611840"/>
              <a:gd name="connsiteX3" fmla="*/ 7114923 w 8805384"/>
              <a:gd name="connsiteY3" fmla="*/ 1636201 h 2611840"/>
              <a:gd name="connsiteX4" fmla="*/ 8791827 w 8805384"/>
              <a:gd name="connsiteY4" fmla="*/ 2597390 h 2611840"/>
              <a:gd name="connsiteX5" fmla="*/ 6197444 w 8805384"/>
              <a:gd name="connsiteY5" fmla="*/ 2217984 h 2611840"/>
              <a:gd name="connsiteX6" fmla="*/ 3653746 w 8805384"/>
              <a:gd name="connsiteY6" fmla="*/ 2263395 h 2611840"/>
              <a:gd name="connsiteX7" fmla="*/ 1533920 w 8805384"/>
              <a:gd name="connsiteY7" fmla="*/ 2210463 h 2611840"/>
              <a:gd name="connsiteX8" fmla="*/ 480227 w 8805384"/>
              <a:gd name="connsiteY8" fmla="*/ 1907907 h 2611840"/>
              <a:gd name="connsiteX9" fmla="*/ 62081 w 8805384"/>
              <a:gd name="connsiteY9" fmla="*/ 1266238 h 2611840"/>
              <a:gd name="connsiteX10" fmla="*/ 216860 w 8805384"/>
              <a:gd name="connsiteY10" fmla="*/ 34502 h 2611840"/>
              <a:gd name="connsiteX11" fmla="*/ 641944 w 8805384"/>
              <a:gd name="connsiteY11" fmla="*/ 374140 h 2611840"/>
              <a:gd name="connsiteX0" fmla="*/ 641944 w 8812943"/>
              <a:gd name="connsiteY0" fmla="*/ 374140 h 2611840"/>
              <a:gd name="connsiteX1" fmla="*/ 2297152 w 8812943"/>
              <a:gd name="connsiteY1" fmla="*/ 840144 h 2611840"/>
              <a:gd name="connsiteX2" fmla="*/ 4877336 w 8812943"/>
              <a:gd name="connsiteY2" fmla="*/ 962422 h 2611840"/>
              <a:gd name="connsiteX3" fmla="*/ 7114923 w 8812943"/>
              <a:gd name="connsiteY3" fmla="*/ 1636201 h 2611840"/>
              <a:gd name="connsiteX4" fmla="*/ 8791827 w 8812943"/>
              <a:gd name="connsiteY4" fmla="*/ 2597390 h 2611840"/>
              <a:gd name="connsiteX5" fmla="*/ 6197444 w 8812943"/>
              <a:gd name="connsiteY5" fmla="*/ 2217984 h 2611840"/>
              <a:gd name="connsiteX6" fmla="*/ 3653746 w 8812943"/>
              <a:gd name="connsiteY6" fmla="*/ 2263395 h 2611840"/>
              <a:gd name="connsiteX7" fmla="*/ 1533920 w 8812943"/>
              <a:gd name="connsiteY7" fmla="*/ 2210463 h 2611840"/>
              <a:gd name="connsiteX8" fmla="*/ 480227 w 8812943"/>
              <a:gd name="connsiteY8" fmla="*/ 1907907 h 2611840"/>
              <a:gd name="connsiteX9" fmla="*/ 62081 w 8812943"/>
              <a:gd name="connsiteY9" fmla="*/ 1266238 h 2611840"/>
              <a:gd name="connsiteX10" fmla="*/ 216860 w 8812943"/>
              <a:gd name="connsiteY10" fmla="*/ 34502 h 2611840"/>
              <a:gd name="connsiteX11" fmla="*/ 641944 w 8812943"/>
              <a:gd name="connsiteY11" fmla="*/ 374140 h 2611840"/>
              <a:gd name="connsiteX0" fmla="*/ 641944 w 8807121"/>
              <a:gd name="connsiteY0" fmla="*/ 374140 h 2611840"/>
              <a:gd name="connsiteX1" fmla="*/ 2297152 w 8807121"/>
              <a:gd name="connsiteY1" fmla="*/ 840144 h 2611840"/>
              <a:gd name="connsiteX2" fmla="*/ 4877336 w 8807121"/>
              <a:gd name="connsiteY2" fmla="*/ 962422 h 2611840"/>
              <a:gd name="connsiteX3" fmla="*/ 7114923 w 8807121"/>
              <a:gd name="connsiteY3" fmla="*/ 1636201 h 2611840"/>
              <a:gd name="connsiteX4" fmla="*/ 8791827 w 8807121"/>
              <a:gd name="connsiteY4" fmla="*/ 2597390 h 2611840"/>
              <a:gd name="connsiteX5" fmla="*/ 6197444 w 8807121"/>
              <a:gd name="connsiteY5" fmla="*/ 2217984 h 2611840"/>
              <a:gd name="connsiteX6" fmla="*/ 3653746 w 8807121"/>
              <a:gd name="connsiteY6" fmla="*/ 2263395 h 2611840"/>
              <a:gd name="connsiteX7" fmla="*/ 1533920 w 8807121"/>
              <a:gd name="connsiteY7" fmla="*/ 2210463 h 2611840"/>
              <a:gd name="connsiteX8" fmla="*/ 480227 w 8807121"/>
              <a:gd name="connsiteY8" fmla="*/ 1907907 h 2611840"/>
              <a:gd name="connsiteX9" fmla="*/ 62081 w 8807121"/>
              <a:gd name="connsiteY9" fmla="*/ 1266238 h 2611840"/>
              <a:gd name="connsiteX10" fmla="*/ 216860 w 8807121"/>
              <a:gd name="connsiteY10" fmla="*/ 34502 h 2611840"/>
              <a:gd name="connsiteX11" fmla="*/ 641944 w 8807121"/>
              <a:gd name="connsiteY11" fmla="*/ 374140 h 2611840"/>
              <a:gd name="connsiteX0" fmla="*/ 641944 w 8815300"/>
              <a:gd name="connsiteY0" fmla="*/ 374140 h 2611840"/>
              <a:gd name="connsiteX1" fmla="*/ 2297152 w 8815300"/>
              <a:gd name="connsiteY1" fmla="*/ 840144 h 2611840"/>
              <a:gd name="connsiteX2" fmla="*/ 4877336 w 8815300"/>
              <a:gd name="connsiteY2" fmla="*/ 962422 h 2611840"/>
              <a:gd name="connsiteX3" fmla="*/ 7114923 w 8815300"/>
              <a:gd name="connsiteY3" fmla="*/ 1636201 h 2611840"/>
              <a:gd name="connsiteX4" fmla="*/ 8791827 w 8815300"/>
              <a:gd name="connsiteY4" fmla="*/ 2597390 h 2611840"/>
              <a:gd name="connsiteX5" fmla="*/ 6197444 w 8815300"/>
              <a:gd name="connsiteY5" fmla="*/ 2217984 h 2611840"/>
              <a:gd name="connsiteX6" fmla="*/ 3653746 w 8815300"/>
              <a:gd name="connsiteY6" fmla="*/ 2263395 h 2611840"/>
              <a:gd name="connsiteX7" fmla="*/ 1533920 w 8815300"/>
              <a:gd name="connsiteY7" fmla="*/ 2210463 h 2611840"/>
              <a:gd name="connsiteX8" fmla="*/ 480227 w 8815300"/>
              <a:gd name="connsiteY8" fmla="*/ 1907907 h 2611840"/>
              <a:gd name="connsiteX9" fmla="*/ 62081 w 8815300"/>
              <a:gd name="connsiteY9" fmla="*/ 1266238 h 2611840"/>
              <a:gd name="connsiteX10" fmla="*/ 216860 w 8815300"/>
              <a:gd name="connsiteY10" fmla="*/ 34502 h 2611840"/>
              <a:gd name="connsiteX11" fmla="*/ 641944 w 8815300"/>
              <a:gd name="connsiteY11" fmla="*/ 374140 h 2611840"/>
              <a:gd name="connsiteX0" fmla="*/ 641944 w 8805700"/>
              <a:gd name="connsiteY0" fmla="*/ 374140 h 2611840"/>
              <a:gd name="connsiteX1" fmla="*/ 2297152 w 8805700"/>
              <a:gd name="connsiteY1" fmla="*/ 840144 h 2611840"/>
              <a:gd name="connsiteX2" fmla="*/ 4877336 w 8805700"/>
              <a:gd name="connsiteY2" fmla="*/ 962422 h 2611840"/>
              <a:gd name="connsiteX3" fmla="*/ 7114923 w 8805700"/>
              <a:gd name="connsiteY3" fmla="*/ 1636201 h 2611840"/>
              <a:gd name="connsiteX4" fmla="*/ 8791827 w 8805700"/>
              <a:gd name="connsiteY4" fmla="*/ 2597390 h 2611840"/>
              <a:gd name="connsiteX5" fmla="*/ 6197444 w 8805700"/>
              <a:gd name="connsiteY5" fmla="*/ 2217984 h 2611840"/>
              <a:gd name="connsiteX6" fmla="*/ 3653746 w 8805700"/>
              <a:gd name="connsiteY6" fmla="*/ 2263395 h 2611840"/>
              <a:gd name="connsiteX7" fmla="*/ 1533920 w 8805700"/>
              <a:gd name="connsiteY7" fmla="*/ 2210463 h 2611840"/>
              <a:gd name="connsiteX8" fmla="*/ 480227 w 8805700"/>
              <a:gd name="connsiteY8" fmla="*/ 1907907 h 2611840"/>
              <a:gd name="connsiteX9" fmla="*/ 62081 w 8805700"/>
              <a:gd name="connsiteY9" fmla="*/ 1266238 h 2611840"/>
              <a:gd name="connsiteX10" fmla="*/ 216860 w 8805700"/>
              <a:gd name="connsiteY10" fmla="*/ 34502 h 2611840"/>
              <a:gd name="connsiteX11" fmla="*/ 641944 w 8805700"/>
              <a:gd name="connsiteY11" fmla="*/ 374140 h 2611840"/>
              <a:gd name="connsiteX0" fmla="*/ 641944 w 8805864"/>
              <a:gd name="connsiteY0" fmla="*/ 374140 h 2611840"/>
              <a:gd name="connsiteX1" fmla="*/ 2297152 w 8805864"/>
              <a:gd name="connsiteY1" fmla="*/ 840144 h 2611840"/>
              <a:gd name="connsiteX2" fmla="*/ 4602973 w 8805864"/>
              <a:gd name="connsiteY2" fmla="*/ 1147709 h 2611840"/>
              <a:gd name="connsiteX3" fmla="*/ 7114923 w 8805864"/>
              <a:gd name="connsiteY3" fmla="*/ 1636201 h 2611840"/>
              <a:gd name="connsiteX4" fmla="*/ 8791827 w 8805864"/>
              <a:gd name="connsiteY4" fmla="*/ 2597390 h 2611840"/>
              <a:gd name="connsiteX5" fmla="*/ 6197444 w 8805864"/>
              <a:gd name="connsiteY5" fmla="*/ 2217984 h 2611840"/>
              <a:gd name="connsiteX6" fmla="*/ 3653746 w 8805864"/>
              <a:gd name="connsiteY6" fmla="*/ 2263395 h 2611840"/>
              <a:gd name="connsiteX7" fmla="*/ 1533920 w 8805864"/>
              <a:gd name="connsiteY7" fmla="*/ 2210463 h 2611840"/>
              <a:gd name="connsiteX8" fmla="*/ 480227 w 8805864"/>
              <a:gd name="connsiteY8" fmla="*/ 1907907 h 2611840"/>
              <a:gd name="connsiteX9" fmla="*/ 62081 w 8805864"/>
              <a:gd name="connsiteY9" fmla="*/ 1266238 h 2611840"/>
              <a:gd name="connsiteX10" fmla="*/ 216860 w 8805864"/>
              <a:gd name="connsiteY10" fmla="*/ 34502 h 2611840"/>
              <a:gd name="connsiteX11" fmla="*/ 641944 w 8805864"/>
              <a:gd name="connsiteY11" fmla="*/ 374140 h 2611840"/>
              <a:gd name="connsiteX0" fmla="*/ 641944 w 8805541"/>
              <a:gd name="connsiteY0" fmla="*/ 374140 h 2611840"/>
              <a:gd name="connsiteX1" fmla="*/ 2297152 w 8805541"/>
              <a:gd name="connsiteY1" fmla="*/ 840144 h 2611840"/>
              <a:gd name="connsiteX2" fmla="*/ 4785883 w 8805541"/>
              <a:gd name="connsiteY2" fmla="*/ 1078226 h 2611840"/>
              <a:gd name="connsiteX3" fmla="*/ 7114923 w 8805541"/>
              <a:gd name="connsiteY3" fmla="*/ 1636201 h 2611840"/>
              <a:gd name="connsiteX4" fmla="*/ 8791827 w 8805541"/>
              <a:gd name="connsiteY4" fmla="*/ 2597390 h 2611840"/>
              <a:gd name="connsiteX5" fmla="*/ 6197444 w 8805541"/>
              <a:gd name="connsiteY5" fmla="*/ 2217984 h 2611840"/>
              <a:gd name="connsiteX6" fmla="*/ 3653746 w 8805541"/>
              <a:gd name="connsiteY6" fmla="*/ 2263395 h 2611840"/>
              <a:gd name="connsiteX7" fmla="*/ 1533920 w 8805541"/>
              <a:gd name="connsiteY7" fmla="*/ 2210463 h 2611840"/>
              <a:gd name="connsiteX8" fmla="*/ 480227 w 8805541"/>
              <a:gd name="connsiteY8" fmla="*/ 1907907 h 2611840"/>
              <a:gd name="connsiteX9" fmla="*/ 62081 w 8805541"/>
              <a:gd name="connsiteY9" fmla="*/ 1266238 h 2611840"/>
              <a:gd name="connsiteX10" fmla="*/ 216860 w 8805541"/>
              <a:gd name="connsiteY10" fmla="*/ 34502 h 2611840"/>
              <a:gd name="connsiteX11" fmla="*/ 641944 w 8805541"/>
              <a:gd name="connsiteY11" fmla="*/ 374140 h 2611840"/>
              <a:gd name="connsiteX0" fmla="*/ 821626 w 8985223"/>
              <a:gd name="connsiteY0" fmla="*/ 373202 h 2610902"/>
              <a:gd name="connsiteX1" fmla="*/ 2476834 w 8985223"/>
              <a:gd name="connsiteY1" fmla="*/ 839206 h 2610902"/>
              <a:gd name="connsiteX2" fmla="*/ 4965565 w 8985223"/>
              <a:gd name="connsiteY2" fmla="*/ 1077288 h 2610902"/>
              <a:gd name="connsiteX3" fmla="*/ 7294605 w 8985223"/>
              <a:gd name="connsiteY3" fmla="*/ 1635263 h 2610902"/>
              <a:gd name="connsiteX4" fmla="*/ 8971509 w 8985223"/>
              <a:gd name="connsiteY4" fmla="*/ 2596452 h 2610902"/>
              <a:gd name="connsiteX5" fmla="*/ 6377126 w 8985223"/>
              <a:gd name="connsiteY5" fmla="*/ 2217046 h 2610902"/>
              <a:gd name="connsiteX6" fmla="*/ 3833428 w 8985223"/>
              <a:gd name="connsiteY6" fmla="*/ 2262457 h 2610902"/>
              <a:gd name="connsiteX7" fmla="*/ 1713602 w 8985223"/>
              <a:gd name="connsiteY7" fmla="*/ 2209525 h 2610902"/>
              <a:gd name="connsiteX8" fmla="*/ 659909 w 8985223"/>
              <a:gd name="connsiteY8" fmla="*/ 1906969 h 2610902"/>
              <a:gd name="connsiteX9" fmla="*/ 43611 w 8985223"/>
              <a:gd name="connsiteY9" fmla="*/ 1226699 h 2610902"/>
              <a:gd name="connsiteX10" fmla="*/ 396542 w 8985223"/>
              <a:gd name="connsiteY10" fmla="*/ 33564 h 2610902"/>
              <a:gd name="connsiteX11" fmla="*/ 821626 w 8985223"/>
              <a:gd name="connsiteY11" fmla="*/ 373202 h 261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85223" h="2610902">
                <a:moveTo>
                  <a:pt x="821626" y="373202"/>
                </a:moveTo>
                <a:cubicBezTo>
                  <a:pt x="1168341" y="507476"/>
                  <a:pt x="1786178" y="721858"/>
                  <a:pt x="2476834" y="839206"/>
                </a:cubicBezTo>
                <a:cubicBezTo>
                  <a:pt x="3167490" y="956554"/>
                  <a:pt x="4162603" y="944612"/>
                  <a:pt x="4965565" y="1077288"/>
                </a:cubicBezTo>
                <a:cubicBezTo>
                  <a:pt x="5768527" y="1209964"/>
                  <a:pt x="6626948" y="1382069"/>
                  <a:pt x="7294605" y="1635263"/>
                </a:cubicBezTo>
                <a:cubicBezTo>
                  <a:pt x="7962262" y="1888457"/>
                  <a:pt x="9124422" y="2499488"/>
                  <a:pt x="8971509" y="2596452"/>
                </a:cubicBezTo>
                <a:cubicBezTo>
                  <a:pt x="8818596" y="2693416"/>
                  <a:pt x="7233473" y="2272712"/>
                  <a:pt x="6377126" y="2217046"/>
                </a:cubicBezTo>
                <a:cubicBezTo>
                  <a:pt x="5520779" y="2161380"/>
                  <a:pt x="4610682" y="2263711"/>
                  <a:pt x="3833428" y="2262457"/>
                </a:cubicBezTo>
                <a:cubicBezTo>
                  <a:pt x="3056174" y="2261204"/>
                  <a:pt x="2242522" y="2268773"/>
                  <a:pt x="1713602" y="2209525"/>
                </a:cubicBezTo>
                <a:cubicBezTo>
                  <a:pt x="1184682" y="2150277"/>
                  <a:pt x="938241" y="2070773"/>
                  <a:pt x="659909" y="1906969"/>
                </a:cubicBezTo>
                <a:cubicBezTo>
                  <a:pt x="381577" y="1743165"/>
                  <a:pt x="218313" y="1538933"/>
                  <a:pt x="43611" y="1226699"/>
                </a:cubicBezTo>
                <a:cubicBezTo>
                  <a:pt x="-131091" y="914465"/>
                  <a:pt x="266873" y="175814"/>
                  <a:pt x="396542" y="33564"/>
                </a:cubicBezTo>
                <a:cubicBezTo>
                  <a:pt x="526211" y="-108686"/>
                  <a:pt x="474911" y="238928"/>
                  <a:pt x="821626" y="37320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effectLst>
            <a:softEdge rad="660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5711" y="3312890"/>
            <a:ext cx="70062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«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Время не имеет власти над величием всего, что мы пережили в войну, ... а народ, переживший однажды большие испытания, будет и впредь черпать силы в этой победе» - эти слова великого советского полководца – маршала Георгия Жукова, как никогда находят отклик в сердцах сейчас, в условиях спецоперации. Потомки тех воинов сейчас находят в себе силы защищать жизнь и справедливость на нашей земле, которые никто и никогда не сможет обесценить.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17743" y="-89140"/>
            <a:ext cx="2014462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6486" y="5726885"/>
            <a:ext cx="6672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Мы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 обязаны помнить и чтить их подвиг, любить и беречь Родину, ведь они сражаются, как и тогда, в 1941 г., за счастье и свободу потомков.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0"/>
          <a:stretch/>
        </p:blipFill>
        <p:spPr>
          <a:xfrm>
            <a:off x="8779381" y="4083003"/>
            <a:ext cx="2836224" cy="22206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70183" y="6275370"/>
            <a:ext cx="165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Стенд в школе </a:t>
            </a:r>
          </a:p>
          <a:p>
            <a:r>
              <a:rPr lang="ru-RU" dirty="0" smtClean="0"/>
              <a:t>с. Молочное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459" y="1563908"/>
            <a:ext cx="4062379" cy="2394857"/>
          </a:xfrm>
          <a:prstGeom prst="rect">
            <a:avLst/>
          </a:prstGeom>
        </p:spPr>
      </p:pic>
      <p:sp>
        <p:nvSpPr>
          <p:cNvPr id="15" name="Дуга 14"/>
          <p:cNvSpPr/>
          <p:nvPr/>
        </p:nvSpPr>
        <p:spPr>
          <a:xfrm>
            <a:off x="10197493" y="156390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49525" y="1390607"/>
            <a:ext cx="88814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2025 год указом президента России назван годом Защитника Отечества.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нынешнем 2025 году мы празднуем восьмидесятилетие Победы в Великой Отечественной войне.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году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Сакский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 отметил солидный юбилей – 90 лет со дня основания.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49526" y="3021823"/>
            <a:ext cx="888140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пересечении этих знаменательных событий и появился мой проект, поэтому я решила рассказать о памятниках ВОВ в моем родном селе Молочное.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честь знаменательных людей, героев называют улицы, парки, площади. Жителям и гостям нужно знать чьим именем названы важные элементы инфраструктуры населенного пункта где они находятся для патриотического, нравственного воспитания и исторической справки. 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 должен знать своих героев, поэтому я расскажу вам о Герое России из села Молочное.</a:t>
            </a:r>
          </a:p>
          <a:p>
            <a:pPr indent="450215" algn="just">
              <a:spcAft>
                <a:spcPts val="0"/>
              </a:spcAft>
            </a:pPr>
            <a:r>
              <a:rPr lang="ru-RU" sz="2000" spc="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единстве поколений - единство страны. Проведя параллель между прошлым поколением Героев ВОВ и нынешним поколением Героев СВО, можно понять душу народа, его идеологию и истинные ценности.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9525" y="772107"/>
            <a:ext cx="2259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92"/>
            <a:ext cx="1249005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2922" y="194583"/>
            <a:ext cx="11448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не имеет власти над величием всего, что мы пережили в войну. А народ, переживший однажды большие испытания, будет и впредь черпать силы в этой победе.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                                                                                                    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К. Жуков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839" y="1497161"/>
            <a:ext cx="11056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 Защитника Отечества станет символом уважения к нашим защитникам, их подвигам и жертвам, а также напоминанием о том, как важно помнить и ценить наследие, которое они оставили нам.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14481" y="3489006"/>
            <a:ext cx="46610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участник битвы за Берлин — Н. А. Щербаков,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кавалер двух орденов Боевой Славы — Д. Д. Кочетков,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кавалер многих боевых медалей и орденов — А. С. 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Канаев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освобождавший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Сакский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другие районы Крыма.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77993" y="2214350"/>
            <a:ext cx="8734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фронтах Великой Отечественной войны с немецко-фашистскими захватчиками сражались более 70 жителей села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Терекли-Конрат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(ныне с. Молочное), многие из них погибли за свободу и независимость нашей Родины. 8 человек награждены орденами и медалями, некоторые из них: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16" y="3612754"/>
            <a:ext cx="3848684" cy="243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27"/>
            <a:ext cx="12784693" cy="7019778"/>
          </a:xfrm>
        </p:spPr>
      </p:pic>
      <p:sp>
        <p:nvSpPr>
          <p:cNvPr id="5" name="Прямоугольник 4"/>
          <p:cNvSpPr/>
          <p:nvPr/>
        </p:nvSpPr>
        <p:spPr>
          <a:xfrm>
            <a:off x="4188422" y="868865"/>
            <a:ext cx="8003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 1969 году в честь советских воинов, погибших при разминировании берега Черного моря, и воинов-односельчан, погибших на фронтах Великой Отечественной войны, в селе Молочное установлен памятный знак.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58087" y="61716"/>
            <a:ext cx="8501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spcBef>
                <a:spcPts val="1200"/>
              </a:spcBef>
              <a:spcAft>
                <a:spcPts val="1200"/>
              </a:spcAft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в с. Молочное воинам –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односельчанам,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26" y="2222662"/>
            <a:ext cx="2278965" cy="384095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008800" y="2096424"/>
            <a:ext cx="63872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Стела представляет из себя белый железобетонный горизонтальный монумент на лицевой стороне которого: высеченное барельефное изображение скорбящей женщины и надписью: 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«Шли на смерть не ради славы. Ради жизни на земле». 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 фраза отображает всю героичность советского народа, благодаря их самоотверженной борьбе с врагом, все мы сейчас живем. На монументе так же установлена памятная табличка с надписью : 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«Вспомним всех поименно, горем вспомним своим… 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нужно - не мертвым! Это надо – живым!»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5" y="118509"/>
            <a:ext cx="3616772" cy="2348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08800" y="373295"/>
            <a:ext cx="8236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spcBef>
                <a:spcPts val="1200"/>
              </a:spcBef>
              <a:spcAft>
                <a:spcPts val="1200"/>
              </a:spcAft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погибшим в годы Великой Отечественной Войны.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25"/>
            <a:ext cx="12490056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40180" y="355880"/>
            <a:ext cx="8064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184785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обратной стороны стелы, справа, барельефное изображение советских воинов – пехотинца, летчика, матроса и лавровой ветви.</a:t>
            </a:r>
          </a:p>
          <a:p>
            <a:pPr indent="450215" algn="just">
              <a:spcAft>
                <a:spcPts val="0"/>
              </a:spcAft>
              <a:tabLst>
                <a:tab pos="184785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 монументом установлен Вечный Огонь, который символизирует народную память о тех, кто отдал жизни на полях сражений и не вернулся с боёв в родные дома, кто подарил нам светлое будущее. </a:t>
            </a:r>
          </a:p>
          <a:p>
            <a:pPr indent="450215" algn="just">
              <a:spcAft>
                <a:spcPts val="0"/>
              </a:spcAft>
              <a:tabLst>
                <a:tab pos="184785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бокам от Вечного Огня находятся четыре гранитные таблички с высеченными на них 67 именами погибших в бою жителей села. Их самоотверженность навсегда будет в наших сердцах.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80" y="3375486"/>
            <a:ext cx="1963586" cy="265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070" y="3348289"/>
            <a:ext cx="1983463" cy="26870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50" y="3348289"/>
            <a:ext cx="2051382" cy="2687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36" y="3348289"/>
            <a:ext cx="2058227" cy="26870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1" y="131674"/>
            <a:ext cx="3551332" cy="224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7326" y="3373521"/>
            <a:ext cx="78061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184785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Памятник представляет из себя большую горизонтальную белую фигурную стелу с высеченным в ней горельефным изображением лиц трёх солдат в шлемах.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лева от изображения солдат высечена надпись: «Вечная память воинам советской армии, погибшим при разминировании берега Черного моря 28 мая  1944 года»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26" y="0"/>
            <a:ext cx="110173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Памятник воинам советской армии, погибшим при разминировании берега Черного моря в с. Молочное.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138" y="3373521"/>
            <a:ext cx="2686995" cy="33324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910" y="1219091"/>
            <a:ext cx="56434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184785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Слева от мемориала погибшим в бою жителям села находится памятник троим воинам советской армии, погибшим при разминировании берега Черного моря 28 мая 1944 года. Этот памятник истории местного значения был так же сооружен в 1969 г.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96" y="913710"/>
            <a:ext cx="5554237" cy="23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</p:spPr>
      </p:pic>
      <p:sp>
        <p:nvSpPr>
          <p:cNvPr id="6" name="Прямоугольник 5"/>
          <p:cNvSpPr/>
          <p:nvPr/>
        </p:nvSpPr>
        <p:spPr>
          <a:xfrm>
            <a:off x="827726" y="0"/>
            <a:ext cx="741594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  <a:tabLst>
                <a:tab pos="1847850" algn="l"/>
              </a:tabLst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Могила неизвестного солдата в с. Молочное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353" y="116113"/>
            <a:ext cx="3069532" cy="40927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96" y="4195729"/>
            <a:ext cx="1996704" cy="2662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15" y="4324934"/>
            <a:ext cx="3092684" cy="23516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4" y="4556434"/>
            <a:ext cx="3170382" cy="23015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9314" y="575578"/>
            <a:ext cx="868703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Сакском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районе, с. Молочное на сельском кладбище установлен памятник истории местного значения. В мае 1944 года при разминировании берега Черного моря погибли три советских воина. Установлена фамилия одного из погибших – </a:t>
            </a:r>
            <a:r>
              <a:rPr lang="ru-RU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Бибиков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Алкир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Закир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Алиевич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1923(0) года рождения, рядовой, номер части неизвестен. Останки советских воинов захоронены в братской могиле. </a:t>
            </a:r>
          </a:p>
          <a:p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В 1949 году на братской могиле советских воинов был установлен памятный знак. Памятник представляет собой четырехгранный прямоугольный обелиск, увенчанный пятиконечной звездой. На лицевой стороне в центре обелиска установлена мемориальная доска с текстом: «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Здесь, в братской могиле,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хоронены 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рядовой </a:t>
            </a:r>
            <a:r>
              <a:rPr lang="ru-RU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Бибиков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Алкир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Алиевич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(1920-1944) 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два неизвестных воина, погибших при разминировании берега моря 28 мая 1944 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года. Вечная память героям!».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023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Фон для презентации о войн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"/>
          <a:stretch/>
        </p:blipFill>
        <p:spPr bwMode="auto">
          <a:xfrm>
            <a:off x="0" y="0"/>
            <a:ext cx="12182624" cy="688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73714" y="151731"/>
            <a:ext cx="6168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1847850" algn="l"/>
              </a:tabLs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Площадь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 сквер имени Героя России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  <a:tabLst>
                <a:tab pos="1847850" algn="l"/>
              </a:tabLst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Ставицкого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Ю.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И. в с. Молочное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sakimo.rk.gov.ru/uploads/txteditor/sakimo/attachments/articles/d4/1d/8c/d98f00b204e9800998ecf8427e/phpjWB61G_IMG_92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47" y="827641"/>
            <a:ext cx="3155148" cy="210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39369" y="993109"/>
            <a:ext cx="46892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Героизм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– это проявление высшей степени мужества, самопожертвования и отваги в сложных, опасных ситуациях, это поступок, который совершает человек ради спасения других людей, ради победы или ради какой-то высокой цели.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99292" y="3113259"/>
            <a:ext cx="8823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апреле </a:t>
            </a:r>
            <a:r>
              <a:rPr lang="ru-RU" sz="20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2018г. в с. Молочное, в честь выпускника </a:t>
            </a:r>
            <a:r>
              <a:rPr lang="ru-RU" sz="20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Молочненской</a:t>
            </a:r>
            <a:r>
              <a:rPr lang="ru-RU" sz="20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школы, подполковника Юрия Ивановича </a:t>
            </a:r>
            <a:r>
              <a:rPr lang="ru-RU" sz="20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Ставицкого</a:t>
            </a:r>
            <a:r>
              <a:rPr lang="ru-RU" sz="20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удостоенного высокого звания Героя Российской Федерации,</a:t>
            </a:r>
            <a:r>
              <a:rPr lang="ru-RU" sz="20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назвали площадь и сквер его именем.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43" y="4310080"/>
            <a:ext cx="4358899" cy="23981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4" y="822979"/>
            <a:ext cx="3821957" cy="21091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59" y="4306086"/>
            <a:ext cx="4266620" cy="240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для презентации о войн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"/>
          <a:stretch/>
        </p:blipFill>
        <p:spPr bwMode="auto">
          <a:xfrm>
            <a:off x="0" y="-28134"/>
            <a:ext cx="12182624" cy="688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04" y="3911405"/>
            <a:ext cx="3830965" cy="2373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54" y="3896997"/>
            <a:ext cx="3945721" cy="23876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7" y="3911404"/>
            <a:ext cx="3659488" cy="23732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6498" y="885569"/>
            <a:ext cx="57567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сквере и на площади им.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Ставицкого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Ю. И. установлены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элементы инфраструктуры для отдыха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завезены образцы военной техники.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установленной  техники ракета от зенитно-ракетного комплекса с-75, две зенитные установки и другая техника времен Великой Отечественной Войны. Так же на площади установлены информационные стенды, посвященные участникам ВОВ.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90" y="1134027"/>
            <a:ext cx="4377900" cy="24647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31644">
            <a:off x="-119527" y="1270288"/>
            <a:ext cx="1655538" cy="16555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69030">
            <a:off x="1029062" y="-91306"/>
            <a:ext cx="1655538" cy="165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1978</Words>
  <Application>Microsoft Office PowerPoint</Application>
  <PresentationFormat>Широкоэкранный</PresentationFormat>
  <Paragraphs>100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72</cp:revision>
  <dcterms:created xsi:type="dcterms:W3CDTF">2025-04-05T18:31:15Z</dcterms:created>
  <dcterms:modified xsi:type="dcterms:W3CDTF">2025-04-07T16:28:33Z</dcterms:modified>
</cp:coreProperties>
</file>