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3" r:id="rId3"/>
    <p:sldId id="275" r:id="rId4"/>
    <p:sldId id="276" r:id="rId5"/>
    <p:sldId id="277" r:id="rId6"/>
    <p:sldId id="278" r:id="rId7"/>
    <p:sldId id="280" r:id="rId8"/>
    <p:sldId id="279" r:id="rId9"/>
  </p:sldIdLst>
  <p:sldSz cx="12192000" cy="6858000"/>
  <p:notesSz cx="6735763" cy="98663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9EE06E-AD0C-46B3-8E29-B649110716E8}" type="datetime1">
              <a:rPr lang="ru-RU" smtClean="0">
                <a:latin typeface="Calibri" panose="020F0502020204030204" pitchFamily="34" charset="0"/>
              </a:rPr>
              <a:pPr rtl="0"/>
              <a:t>25.01.2022</a:t>
            </a:fld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>
                <a:latin typeface="Calibri" panose="020F0502020204030204" pitchFamily="34" charset="0"/>
              </a:rPr>
              <a:pPr rtl="0"/>
              <a:t>‹#›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B6A0925-1A31-4B5D-AB1C-0FCEF2875108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FB667E1-E601-4AAF-B95C-B25720D70A6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ru-RU" smtClean="0">
                <a:latin typeface="Calibri" panose="020F0502020204030204" pitchFamily="34" charset="0"/>
              </a:rPr>
              <a:pPr rtl="0"/>
              <a:t>1</a:t>
            </a:fld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rtlCol="0" anchor="b">
            <a:noAutofit/>
          </a:bodyPr>
          <a:lstStyle>
            <a:lvl1pPr algn="ctr">
              <a:defRPr sz="60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BE461E-CFEE-4E40-80E5-249E2E6BFF85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054589D-C589-4B2C-A4DC-22759DC94CB0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C8B4EA1-8E97-4C7C-AED0-3EEFCBBD0A9F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rtlCol="0"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95400" y="3749040"/>
            <a:ext cx="9601200" cy="914400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1ADA9D8-4542-4B9C-9518-CA9FDB2DEFC6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341120" y="1673352"/>
            <a:ext cx="4572000" cy="4343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78880" y="1673352"/>
            <a:ext cx="4572000" cy="4343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 marL="1645920" indent="0">
              <a:buNone/>
              <a:defRPr sz="1400"/>
            </a:lvl6pPr>
            <a:lvl7pPr marL="1965960" indent="0">
              <a:buNone/>
              <a:defRPr sz="1400"/>
            </a:lvl7pPr>
            <a:lvl8pPr marL="2286000" indent="0">
              <a:buNone/>
              <a:defRPr sz="1400"/>
            </a:lvl8pPr>
            <a:lvl9pPr marL="2606040" indent="0">
              <a:buNone/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09269B9-8A92-4049-88A9-023A32E795FB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D06EF73-9DB8-4763-865F-2F88181A47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41120" y="1600200"/>
            <a:ext cx="4572000" cy="758952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341120" y="2441448"/>
            <a:ext cx="4572000" cy="3584448"/>
          </a:xfrm>
        </p:spPr>
        <p:txBody>
          <a:bodyPr rtlCol="0"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600200"/>
            <a:ext cx="4572000" cy="758952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78880" y="2441448"/>
            <a:ext cx="4572000" cy="3584448"/>
          </a:xfrm>
        </p:spPr>
        <p:txBody>
          <a:bodyPr rtlCol="0"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1720310-F81D-4D3F-B61B-311A51504C4D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7CBE2C1-904A-49C2-A558-48776DFB857B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8E179A-F870-41A0-87B6-0B87A6736B2D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rtlCol="0" anchor="b">
            <a:normAutofit/>
          </a:bodyPr>
          <a:lstStyle>
            <a:lvl1pPr>
              <a:defRPr sz="3400" b="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8640" y="1005840"/>
            <a:ext cx="7223760" cy="493776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38160" y="4206240"/>
            <a:ext cx="3657600" cy="16459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2AC4D84-191C-4F77-8EDF-1F39E169B83A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rtlCol="0" anchor="b">
            <a:normAutofit/>
          </a:bodyPr>
          <a:lstStyle>
            <a:lvl1pPr>
              <a:defRPr sz="3400" b="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8640" y="548640"/>
            <a:ext cx="6675120" cy="5760720"/>
          </a:xfrm>
          <a:noFill/>
        </p:spPr>
        <p:txBody>
          <a:bodyPr rtlCol="0"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38160" y="4206240"/>
            <a:ext cx="3657600" cy="16459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27D6FBB-1E47-4B42-AED0-4A2CC4B49D93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B3E0D55E-5C79-4BE1-96A4-077E80CF4CBE}" type="datetime1">
              <a:rPr lang="ru-RU" noProof="0" smtClean="0"/>
              <a:pPr/>
              <a:t>25.01.2022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733" y="1794934"/>
            <a:ext cx="10930467" cy="4377265"/>
          </a:xfrm>
        </p:spPr>
        <p:txBody>
          <a:bodyPr rtlCol="0" anchor="ctr"/>
          <a:lstStyle/>
          <a:p>
            <a:r>
              <a:rPr lang="ru-RU" sz="4000" dirty="0" smtClean="0"/>
              <a:t>Навигатор для школьников, </a:t>
            </a:r>
            <a:br>
              <a:rPr lang="ru-RU" sz="4000" dirty="0" smtClean="0"/>
            </a:br>
            <a:r>
              <a:rPr lang="ru-RU" sz="4000" dirty="0" smtClean="0"/>
              <a:t>классных руководителей, учителей-предметников, администрации школы, директора школы</a:t>
            </a:r>
            <a:r>
              <a:rPr lang="en-US" sz="4000" dirty="0" smtClean="0"/>
              <a:t> </a:t>
            </a:r>
            <a:r>
              <a:rPr lang="ru-RU" sz="4000" dirty="0" smtClean="0"/>
              <a:t>и родителей в условиях обучения с применением электронного обучения и дистанционных образовательных технологий</a:t>
            </a:r>
            <a:endParaRPr lang="ru-RU" sz="4000" dirty="0">
              <a:latin typeface="Calibri" panose="020F0502020204030204" pitchFamily="34" charset="0"/>
            </a:endParaRPr>
          </a:p>
        </p:txBody>
      </p:sp>
      <p:pic>
        <p:nvPicPr>
          <p:cNvPr id="5" name="Picture 2" descr="https://www.kport.info/news/%D0%92%20%D0%9A%D1%80%D1%8B%D0%BC%D1%83%20%D0%BF%D0%BE%D1%8F%D0%B2%D0%B8%D0%BB%D0%B0%D1%81%D1%8C%20%D0%93%D0%B5%D1%80%D0%B0%D0%BB%D1%8C%D0%B4%D0%B8%D1%87%D0%B5%D1%81%D0%BA%D0%B0%D1%8F%20%D0%BA%D0%BE%D0%BC%D0%B8%D1%81%D1%81%D0%B8%D1%8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711" y="508000"/>
            <a:ext cx="1516419" cy="172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3" y="565913"/>
            <a:ext cx="11540067" cy="653288"/>
          </a:xfrm>
        </p:spPr>
        <p:txBody>
          <a:bodyPr anchor="t"/>
          <a:lstStyle/>
          <a:p>
            <a:pPr algn="ctr"/>
            <a:r>
              <a:rPr lang="ru-RU" b="1" dirty="0" smtClean="0"/>
              <a:t>Навигатор для школьников по дистанционному обучению</a:t>
            </a:r>
            <a:endParaRPr lang="ru-RU" b="1" dirty="0"/>
          </a:p>
        </p:txBody>
      </p:sp>
      <p:pic>
        <p:nvPicPr>
          <p:cNvPr id="7170" name="Picture 2" descr="https://image.freepik.com/free-vector/_113065-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2298" y="4216398"/>
            <a:ext cx="2252133" cy="225213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1" y="1346199"/>
            <a:ext cx="11455400" cy="486528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режим дня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план работы на день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порядок на рабочем месте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Информировать учителя и родителей по вопросам и проблемам подключения  и обучения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 готовиться  к занятиям и выполнять задания учителей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 информировать учителя о проделанной работе (выполнение упражнений, практических заданий,  решение задач,  чтение текста и т.п.)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Дозировать нагрузку на глаза, проводить комплекс профилактических упражнений для глаз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ежедневную разминку, физкультминутку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Следовать принципам информационной безопасности в сети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Информировать родителей и учителей об информационных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вбросах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Учиться с удовольствием!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clip.cookdiary.net/sites/default/files/wallpaper/woman-clipart/82757/woman-clipart-lecturer-82757-83914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5490" y="3801533"/>
            <a:ext cx="1379523" cy="3056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438912"/>
            <a:ext cx="11489267" cy="92422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/>
              <a:t>Навигатор для классных руководителей по дистанционному обучению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134" y="1605619"/>
            <a:ext cx="11717866" cy="419404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регистрацию обучающихся  на платформе Крымской Республиканской образовательной сети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 постоянный мониторинг технической готовности учеников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ежедневный контроль участия учащихся в образовательном процессе с использованием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нтернет-ресурсов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Установить дистанционный контакт с помощью вспомогательных средств (телефон, Школьный портал,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др.) с родителями ребенка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Модератором класса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«Видео (аудио) часы общения» (20-30 минут) с учащимися класса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удаленный контроль самочувствия детей (вопросы детям и родителям)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38912"/>
            <a:ext cx="11709400" cy="1088136"/>
          </a:xfrm>
        </p:spPr>
        <p:txBody>
          <a:bodyPr anchor="t"/>
          <a:lstStyle/>
          <a:p>
            <a:pPr algn="ctr"/>
            <a:r>
              <a:rPr lang="ru-RU" b="1" dirty="0" smtClean="0"/>
              <a:t>Навигатор для учителей-предметников по дистанционному обучению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401" y="1673352"/>
            <a:ext cx="11760200" cy="4343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корректировку рабочих программ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укрупненную дидактическую единицу по блокам материала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перечень тем на период дистанционного обучения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подбор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нтернет-ресурсов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различные методики проведения дистанционных занятий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Продумать новые,  интересные формы домашних заданий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действующие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нтернет-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ссылкина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конкретные темы уроков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отдельный график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занятий по подготовке к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Строго соблюдать расписание занятий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контроль за выполнением заданий учащимися</a:t>
            </a:r>
          </a:p>
        </p:txBody>
      </p:sp>
      <p:pic>
        <p:nvPicPr>
          <p:cNvPr id="4098" name="Picture 2" descr="http://collectionpng.com/images/324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329262" y="1566334"/>
            <a:ext cx="3302106" cy="4241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133" y="438912"/>
            <a:ext cx="11650134" cy="1088136"/>
          </a:xfrm>
        </p:spPr>
        <p:txBody>
          <a:bodyPr anchor="t"/>
          <a:lstStyle/>
          <a:p>
            <a:pPr algn="ctr"/>
            <a:r>
              <a:rPr lang="ru-RU" b="1" dirty="0" smtClean="0"/>
              <a:t>Навигатор для администрации школы по дистанционному обучению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5600" y="1441938"/>
            <a:ext cx="11658600" cy="5029200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Издать приказ о переходе на дистанционное обучение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Разработать  Положение о дистанционном обучении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Адаптировать рабочие программы к условиям дистанционного обучения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Провести мониторинг технических возможностей и ограничений школы и обучающихся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Определить оптимальный перечень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нтернет-ресурсов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Продумать отчетность учителя в период дистанционного обучения (не увеличивать нагрузку!)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Осуществлять постоянное методическое сопровождение и поддержку учителя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Контролировать готовность учителя и качество дистанционных уроков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Определить предельно допустимый объём ежедневных/еженедельных домашних заданий на учащегося по всем предметам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Создать и постоянно наполнять открытый банк учебных материалов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humanperformance.co.id/wp-content/uploads/2017/09/diskusi.png"/>
          <p:cNvPicPr>
            <a:picLocks noChangeAspect="1" noChangeArrowheads="1"/>
          </p:cNvPicPr>
          <p:nvPr/>
        </p:nvPicPr>
        <p:blipFill>
          <a:blip r:embed="rId2"/>
          <a:srcRect t="20984"/>
          <a:stretch>
            <a:fillRect/>
          </a:stretch>
        </p:blipFill>
        <p:spPr bwMode="auto">
          <a:xfrm>
            <a:off x="8441266" y="1063128"/>
            <a:ext cx="3154892" cy="1679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67" y="438912"/>
            <a:ext cx="11658600" cy="1088136"/>
          </a:xfrm>
        </p:spPr>
        <p:txBody>
          <a:bodyPr anchor="t"/>
          <a:lstStyle/>
          <a:p>
            <a:pPr algn="ctr"/>
            <a:r>
              <a:rPr lang="ru-RU" b="1" dirty="0" smtClean="0"/>
              <a:t>Навигатор для руководителя школы по дистанционному обучению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3352"/>
            <a:ext cx="11709400" cy="4343400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Внести изменения в календарный график, режим работы,                                                                               правила внутреннего распорядка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Синхронизировать всех участников образовательного процесса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работу административной команды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в доступе 24/7 в период дистанционного обучения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Разместить на сайте образовательной организации актуальную информацию по вопросам дистанционного обучения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коммуникацию со всеми участниками образовательного процесса (родителями, педагогами, обучающимися)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Выстроить систему ВЗАИМООБУЧЕНИЯ учителей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kingdee.com/kdsource/public/uploads/20180927/188a2f944ce70999b6c52d3b1856cc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1068" y="1202267"/>
            <a:ext cx="3073400" cy="20489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90" y="274789"/>
            <a:ext cx="11641667" cy="661755"/>
          </a:xfrm>
        </p:spPr>
        <p:txBody>
          <a:bodyPr anchor="t"/>
          <a:lstStyle/>
          <a:p>
            <a:pPr algn="ctr"/>
            <a:r>
              <a:rPr lang="ru-RU" b="1" dirty="0" smtClean="0"/>
              <a:t>Навигатор для родителей по дистанционному обучению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024" y="905405"/>
            <a:ext cx="11650133" cy="5367866"/>
          </a:xfrm>
        </p:spPr>
        <p:txBody>
          <a:bodyPr>
            <a:noAutofit/>
          </a:bodyPr>
          <a:lstStyle/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Ознакомиться с информацией о дистанционном обучении на сайте образовательного учреждения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Отслеживать расписание занятий 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Поддерживать контакт с классным руководителем, учителями-предметниками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Контролировать рабочее место школьника 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Контролировать самочувствие ребенка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Фиксировать и обсуждать с ребенком проблемы и вопросы обучения 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Обеспечить режим труда и  отдыха школьника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Проводить профилактику вирусной инфекции  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Контролировать информационную безопасность ребенка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Предусмотреть физическую активность без использования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Информировать учителя по вопросам и проблемам подключения  и обучения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Контролировать готовность и мотивацию  к занятиям   </a:t>
            </a:r>
          </a:p>
          <a:p>
            <a:pPr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Любить и понимать своего ребенка!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mtdata.ru/u2/photoCD68/20789673657-0/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6732" y="3091984"/>
            <a:ext cx="3400425" cy="3181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4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86" y="464313"/>
            <a:ext cx="11375813" cy="670221"/>
          </a:xfrm>
        </p:spPr>
        <p:txBody>
          <a:bodyPr anchor="t"/>
          <a:lstStyle/>
          <a:p>
            <a:pPr algn="ctr"/>
            <a:r>
              <a:rPr lang="ru-RU" b="1" dirty="0" smtClean="0"/>
              <a:t>План введения дистанционного обучения в школе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3" y="1025645"/>
            <a:ext cx="10716003" cy="52481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озрачный зеленый 16 x 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Microsoft Office PowerPoint</Application>
  <PresentationFormat>Широкоэкранный</PresentationFormat>
  <Paragraphs>67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Прозрачный зеленый 16 x 9</vt:lpstr>
      <vt:lpstr>Навигатор для школьников,  классных руководителей, учителей-предметников, администрации школы, директора школы и родителей в условиях обучения с применением электронного обучения и дистанционных образовательных технологий</vt:lpstr>
      <vt:lpstr>Навигатор для школьников по дистанционному обучению</vt:lpstr>
      <vt:lpstr>Навигатор для классных руководителей по дистанционному обучению</vt:lpstr>
      <vt:lpstr>Навигатор для учителей-предметников по дистанционному обучению</vt:lpstr>
      <vt:lpstr>Навигатор для администрации школы по дистанционному обучению</vt:lpstr>
      <vt:lpstr>Навигатор для руководителя школы по дистанционному обучению</vt:lpstr>
      <vt:lpstr>Навигатор для родителей по дистанционному обучению</vt:lpstr>
      <vt:lpstr>План введения дистанционного обучения в школе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2018-12-07T06:00:35Z</dcterms:created>
  <dcterms:modified xsi:type="dcterms:W3CDTF">2022-01-25T10:13:28Z</dcterms:modified>
</cp:coreProperties>
</file>